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4d199c9d3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a182d7d60499a"/>
  </p:sldMasterIdLst>
  <p:sldIdLst>
    <p:sldId xmlns:r="http://schemas.openxmlformats.org/officeDocument/2006/relationships" id="256" r:id="Rbabc66669e914283"/>
    <p:sldId xmlns:r="http://schemas.openxmlformats.org/officeDocument/2006/relationships" id="257" r:id="R6fc611def7a84f79"/>
    <p:sldId xmlns:r="http://schemas.openxmlformats.org/officeDocument/2006/relationships" id="258" r:id="Ra0513119d25e4a2e"/>
    <p:sldId xmlns:r="http://schemas.openxmlformats.org/officeDocument/2006/relationships" id="259" r:id="Rb88ff7e46d554b85"/>
    <p:sldId xmlns:r="http://schemas.openxmlformats.org/officeDocument/2006/relationships" id="260" r:id="Rd044ced0128f43c3"/>
    <p:sldId xmlns:r="http://schemas.openxmlformats.org/officeDocument/2006/relationships" id="261" r:id="Re2e05b99598f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a182d7d60499a" /><Relationship Type="http://schemas.openxmlformats.org/officeDocument/2006/relationships/slide" Target="/ppt/slides/slide1.xml" Id="Rbabc66669e914283" /><Relationship Type="http://schemas.openxmlformats.org/officeDocument/2006/relationships/slide" Target="/ppt/slides/slide2.xml" Id="R6fc611def7a84f79" /><Relationship Type="http://schemas.openxmlformats.org/officeDocument/2006/relationships/slide" Target="/ppt/slides/slide3.xml" Id="Ra0513119d25e4a2e" /><Relationship Type="http://schemas.openxmlformats.org/officeDocument/2006/relationships/slide" Target="/ppt/slides/slide4.xml" Id="Rb88ff7e46d554b85" /><Relationship Type="http://schemas.openxmlformats.org/officeDocument/2006/relationships/slide" Target="/ppt/slides/slide5.xml" Id="Rd044ced0128f43c3" /><Relationship Type="http://schemas.openxmlformats.org/officeDocument/2006/relationships/slide" Target="/ppt/slides/slide6.xml" Id="Re2e05b99598f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e272a42ab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13e3367d749fe" /><Relationship Type="http://schemas.openxmlformats.org/officeDocument/2006/relationships/theme" Target="/ppt/slideMasters/theme/theme1.xml" Id="R190b4223f7bd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13e3367d7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b33999b0e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f6a22ef22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e9d6944b3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576910eac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852a2e2ad4b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3912cf4a642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T-RYGG REGNSKAPSBYRÅ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982 297 338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T-RYGG REGNSKAPSBYRÅ</a:t>
            </a:r>
          </a:p>
        </p:txBody>
      </p:sp>
    </p:spTree>
  </p:cSld>
  <p:clrMapOvr>
    <a:masterClrMapping xmlns:a="http://schemas.openxmlformats.org/drawingml/2006/main"/>
  </p:clrMapOvr>
</p:sld>
</file>