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97bc8799c47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bbbe7091054155"/>
  </p:sldMasterIdLst>
  <p:sldIdLst>
    <p:sldId xmlns:r="http://schemas.openxmlformats.org/officeDocument/2006/relationships" id="256" r:id="R524102d2726e4afe"/>
    <p:sldId xmlns:r="http://schemas.openxmlformats.org/officeDocument/2006/relationships" id="257" r:id="R9f9c1bac6c264979"/>
    <p:sldId xmlns:r="http://schemas.openxmlformats.org/officeDocument/2006/relationships" id="258" r:id="R51d008bf6ff24320"/>
    <p:sldId xmlns:r="http://schemas.openxmlformats.org/officeDocument/2006/relationships" id="259" r:id="Rde55c4dc1f7b4974"/>
    <p:sldId xmlns:r="http://schemas.openxmlformats.org/officeDocument/2006/relationships" id="260" r:id="Rf026fb6138d64dcb"/>
    <p:sldId xmlns:r="http://schemas.openxmlformats.org/officeDocument/2006/relationships" id="261" r:id="R6e04d752a607403a"/>
    <p:sldId xmlns:r="http://schemas.openxmlformats.org/officeDocument/2006/relationships" id="262" r:id="R12df6744ff884d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bbe7091054155" /><Relationship Type="http://schemas.openxmlformats.org/officeDocument/2006/relationships/slide" Target="/ppt/slides/slide1.xml" Id="R524102d2726e4afe" /><Relationship Type="http://schemas.openxmlformats.org/officeDocument/2006/relationships/slide" Target="/ppt/slides/slide2.xml" Id="R9f9c1bac6c264979" /><Relationship Type="http://schemas.openxmlformats.org/officeDocument/2006/relationships/slide" Target="/ppt/slides/slide3.xml" Id="R51d008bf6ff24320" /><Relationship Type="http://schemas.openxmlformats.org/officeDocument/2006/relationships/slide" Target="/ppt/slides/slide4.xml" Id="Rde55c4dc1f7b4974" /><Relationship Type="http://schemas.openxmlformats.org/officeDocument/2006/relationships/slide" Target="/ppt/slides/slide5.xml" Id="Rf026fb6138d64dcb" /><Relationship Type="http://schemas.openxmlformats.org/officeDocument/2006/relationships/slide" Target="/ppt/slides/slide6.xml" Id="R6e04d752a607403a" /><Relationship Type="http://schemas.openxmlformats.org/officeDocument/2006/relationships/slide" Target="/ppt/slides/slide7.xml" Id="R12df6744ff884d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098d123d74c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4d15664f94439" /><Relationship Type="http://schemas.openxmlformats.org/officeDocument/2006/relationships/theme" Target="/ppt/slideMasters/theme/theme1.xml" Id="Re89618d109ff49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74d15664f944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8011c0969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f8ea61eee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eb32615c0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edec7eec54b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b975be31b45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91f43506a48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b1ff38c174c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 WIIK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WIIK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35 785 783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46 606 149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ARNE WIIK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KATRIN SUSANNE WIIK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96 38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982 274 613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