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2e12cc8837d463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9dc211a40aa4ae0"/>
  </p:sldMasterIdLst>
  <p:sldIdLst>
    <p:sldId xmlns:r="http://schemas.openxmlformats.org/officeDocument/2006/relationships" id="256" r:id="Rf2437830410f4a59"/>
    <p:sldId xmlns:r="http://schemas.openxmlformats.org/officeDocument/2006/relationships" id="257" r:id="R7c96e851824a490b"/>
    <p:sldId xmlns:r="http://schemas.openxmlformats.org/officeDocument/2006/relationships" id="258" r:id="R5fc75d17f45148e7"/>
    <p:sldId xmlns:r="http://schemas.openxmlformats.org/officeDocument/2006/relationships" id="259" r:id="R580e664f54914524"/>
    <p:sldId xmlns:r="http://schemas.openxmlformats.org/officeDocument/2006/relationships" id="260" r:id="R51a206d8afae4234"/>
    <p:sldId xmlns:r="http://schemas.openxmlformats.org/officeDocument/2006/relationships" id="261" r:id="Rab8ce005b8ec439d"/>
    <p:sldId xmlns:r="http://schemas.openxmlformats.org/officeDocument/2006/relationships" id="262" r:id="Rba93f33cb0b246e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dc211a40aa4ae0" /><Relationship Type="http://schemas.openxmlformats.org/officeDocument/2006/relationships/slide" Target="/ppt/slides/slide1.xml" Id="Rf2437830410f4a59" /><Relationship Type="http://schemas.openxmlformats.org/officeDocument/2006/relationships/slide" Target="/ppt/slides/slide2.xml" Id="R7c96e851824a490b" /><Relationship Type="http://schemas.openxmlformats.org/officeDocument/2006/relationships/slide" Target="/ppt/slides/slide3.xml" Id="R5fc75d17f45148e7" /><Relationship Type="http://schemas.openxmlformats.org/officeDocument/2006/relationships/slide" Target="/ppt/slides/slide4.xml" Id="R580e664f54914524" /><Relationship Type="http://schemas.openxmlformats.org/officeDocument/2006/relationships/slide" Target="/ppt/slides/slide5.xml" Id="R51a206d8afae4234" /><Relationship Type="http://schemas.openxmlformats.org/officeDocument/2006/relationships/slide" Target="/ppt/slides/slide6.xml" Id="Rab8ce005b8ec439d" /><Relationship Type="http://schemas.openxmlformats.org/officeDocument/2006/relationships/slide" Target="/ppt/slides/slide7.xml" Id="Rba93f33cb0b246e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128b7e1f59401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b60f76c5234a25" /><Relationship Type="http://schemas.openxmlformats.org/officeDocument/2006/relationships/theme" Target="/ppt/slideMasters/theme/theme1.xml" Id="Rc1e44e76108a48b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db60f76c5234a2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b115d17c9845e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6f7fb35d59436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608259c5624ac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00b838752c4f0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d9c9e4fe6a2401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a82279834240f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0fc15c1427432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REMA 1000 NORGE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REMA 1000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REMA 1000 NORGE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REMA 1000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REMA 1000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REMA 1000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5 889 627 000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970 235 000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309 034 000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1 173 268 000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15 524 690 000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REMA 1000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REMA 1000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REMA 1000 NORGE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Gladengveien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0661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24 09 85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www.rema.no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982 254 604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REMA 1000 NORGE AS</a:t>
            </a:r>
          </a:p>
        </p:txBody>
      </p:sp>
    </p:spTree>
  </p:cSld>
  <p:clrMapOvr>
    <a:masterClrMapping xmlns:a="http://schemas.openxmlformats.org/drawingml/2006/main"/>
  </p:clrMapOvr>
</p:sld>
</file>