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0c4228f8da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12fce1bd84655"/>
  </p:sldMasterIdLst>
  <p:sldIdLst>
    <p:sldId xmlns:r="http://schemas.openxmlformats.org/officeDocument/2006/relationships" id="256" r:id="Ra3fd71af4e5440c1"/>
    <p:sldId xmlns:r="http://schemas.openxmlformats.org/officeDocument/2006/relationships" id="257" r:id="R252359d00c9842c7"/>
    <p:sldId xmlns:r="http://schemas.openxmlformats.org/officeDocument/2006/relationships" id="258" r:id="R255ff263c38f485b"/>
    <p:sldId xmlns:r="http://schemas.openxmlformats.org/officeDocument/2006/relationships" id="259" r:id="Rad8e4e96c30247c1"/>
    <p:sldId xmlns:r="http://schemas.openxmlformats.org/officeDocument/2006/relationships" id="260" r:id="R734fe11b02b349ea"/>
    <p:sldId xmlns:r="http://schemas.openxmlformats.org/officeDocument/2006/relationships" id="261" r:id="Re51b2d65d1fd439a"/>
    <p:sldId xmlns:r="http://schemas.openxmlformats.org/officeDocument/2006/relationships" id="262" r:id="R06651299793341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12fce1bd84655" /><Relationship Type="http://schemas.openxmlformats.org/officeDocument/2006/relationships/slide" Target="/ppt/slides/slide1.xml" Id="Ra3fd71af4e5440c1" /><Relationship Type="http://schemas.openxmlformats.org/officeDocument/2006/relationships/slide" Target="/ppt/slides/slide2.xml" Id="R252359d00c9842c7" /><Relationship Type="http://schemas.openxmlformats.org/officeDocument/2006/relationships/slide" Target="/ppt/slides/slide3.xml" Id="R255ff263c38f485b" /><Relationship Type="http://schemas.openxmlformats.org/officeDocument/2006/relationships/slide" Target="/ppt/slides/slide4.xml" Id="Rad8e4e96c30247c1" /><Relationship Type="http://schemas.openxmlformats.org/officeDocument/2006/relationships/slide" Target="/ppt/slides/slide5.xml" Id="R734fe11b02b349ea" /><Relationship Type="http://schemas.openxmlformats.org/officeDocument/2006/relationships/slide" Target="/ppt/slides/slide6.xml" Id="Re51b2d65d1fd439a" /><Relationship Type="http://schemas.openxmlformats.org/officeDocument/2006/relationships/slide" Target="/ppt/slides/slide7.xml" Id="R06651299793341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d056aed0e44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f13e1abfd4a3d" /><Relationship Type="http://schemas.openxmlformats.org/officeDocument/2006/relationships/theme" Target="/ppt/slideMasters/theme/theme1.xml" Id="R2ea5de10abfd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bf13e1abfd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e1651a75d4c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2e2b586e04f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26c9bc60748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6c8642cc9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0e6478b3144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f75f6a9c542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d6c9450154c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 SKIPSREGNSKAP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 SKIPSREGNSKAP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11 843 353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3 105 401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2 618 256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15 789 467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GEIRMUND LUND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 SKIPSREGNSKAP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ELISE LUND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LUND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LUND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80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glu@glskip.no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www.glskip.no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982 249 023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