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c39f5fcfa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cad02f92a4e0a"/>
  </p:sldMasterIdLst>
  <p:sldIdLst>
    <p:sldId xmlns:r="http://schemas.openxmlformats.org/officeDocument/2006/relationships" id="256" r:id="R7f0179e3245c41f4"/>
    <p:sldId xmlns:r="http://schemas.openxmlformats.org/officeDocument/2006/relationships" id="257" r:id="R726c7334926c4a3e"/>
    <p:sldId xmlns:r="http://schemas.openxmlformats.org/officeDocument/2006/relationships" id="258" r:id="Rd5bf0071ba7249f4"/>
    <p:sldId xmlns:r="http://schemas.openxmlformats.org/officeDocument/2006/relationships" id="259" r:id="Ref2b7788e4b540be"/>
    <p:sldId xmlns:r="http://schemas.openxmlformats.org/officeDocument/2006/relationships" id="260" r:id="R760a8a0a626648e5"/>
    <p:sldId xmlns:r="http://schemas.openxmlformats.org/officeDocument/2006/relationships" id="261" r:id="Rddb6a0c75ffb4161"/>
    <p:sldId xmlns:r="http://schemas.openxmlformats.org/officeDocument/2006/relationships" id="262" r:id="R066ca6e1dc64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cad02f92a4e0a" /><Relationship Type="http://schemas.openxmlformats.org/officeDocument/2006/relationships/slide" Target="/ppt/slides/slide1.xml" Id="R7f0179e3245c41f4" /><Relationship Type="http://schemas.openxmlformats.org/officeDocument/2006/relationships/slide" Target="/ppt/slides/slide2.xml" Id="R726c7334926c4a3e" /><Relationship Type="http://schemas.openxmlformats.org/officeDocument/2006/relationships/slide" Target="/ppt/slides/slide3.xml" Id="Rd5bf0071ba7249f4" /><Relationship Type="http://schemas.openxmlformats.org/officeDocument/2006/relationships/slide" Target="/ppt/slides/slide4.xml" Id="Ref2b7788e4b540be" /><Relationship Type="http://schemas.openxmlformats.org/officeDocument/2006/relationships/slide" Target="/ppt/slides/slide5.xml" Id="R760a8a0a626648e5" /><Relationship Type="http://schemas.openxmlformats.org/officeDocument/2006/relationships/slide" Target="/ppt/slides/slide6.xml" Id="Rddb6a0c75ffb4161" /><Relationship Type="http://schemas.openxmlformats.org/officeDocument/2006/relationships/slide" Target="/ppt/slides/slide7.xml" Id="R066ca6e1dc64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7556ca6a8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68f476e84d39" /><Relationship Type="http://schemas.openxmlformats.org/officeDocument/2006/relationships/theme" Target="/ppt/slideMasters/theme/theme1.xml" Id="R9a0eb3e93168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868f476e8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ce411eba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4f9762ad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4d7243a34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ac49b83f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e31917a8b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306ea2b7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e9c38396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LØDØEN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HUNGNES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HENNING LOE OLSEN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MARIE ROKSTAD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