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42b5446e7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0e544c2f24ff2"/>
  </p:sldMasterIdLst>
  <p:sldIdLst>
    <p:sldId xmlns:r="http://schemas.openxmlformats.org/officeDocument/2006/relationships" id="256" r:id="Ra260e5834c2b459c"/>
    <p:sldId xmlns:r="http://schemas.openxmlformats.org/officeDocument/2006/relationships" id="257" r:id="Re4a6dcedb91c4761"/>
    <p:sldId xmlns:r="http://schemas.openxmlformats.org/officeDocument/2006/relationships" id="258" r:id="R86efa05666c74df6"/>
    <p:sldId xmlns:r="http://schemas.openxmlformats.org/officeDocument/2006/relationships" id="259" r:id="R593abea5a0ca48e5"/>
    <p:sldId xmlns:r="http://schemas.openxmlformats.org/officeDocument/2006/relationships" id="260" r:id="R7ccd8f53203746c0"/>
    <p:sldId xmlns:r="http://schemas.openxmlformats.org/officeDocument/2006/relationships" id="261" r:id="Rc0d0ed81596e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0e544c2f24ff2" /><Relationship Type="http://schemas.openxmlformats.org/officeDocument/2006/relationships/slide" Target="/ppt/slides/slide1.xml" Id="Ra260e5834c2b459c" /><Relationship Type="http://schemas.openxmlformats.org/officeDocument/2006/relationships/slide" Target="/ppt/slides/slide2.xml" Id="Re4a6dcedb91c4761" /><Relationship Type="http://schemas.openxmlformats.org/officeDocument/2006/relationships/slide" Target="/ppt/slides/slide3.xml" Id="R86efa05666c74df6" /><Relationship Type="http://schemas.openxmlformats.org/officeDocument/2006/relationships/slide" Target="/ppt/slides/slide4.xml" Id="R593abea5a0ca48e5" /><Relationship Type="http://schemas.openxmlformats.org/officeDocument/2006/relationships/slide" Target="/ppt/slides/slide5.xml" Id="R7ccd8f53203746c0" /><Relationship Type="http://schemas.openxmlformats.org/officeDocument/2006/relationships/slide" Target="/ppt/slides/slide6.xml" Id="Rc0d0ed81596e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cb6520f3f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4bc079c14b3f" /><Relationship Type="http://schemas.openxmlformats.org/officeDocument/2006/relationships/theme" Target="/ppt/slideMasters/theme/theme1.xml" Id="R9745fffdba64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74bc079c1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661b6d84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6c41a8cd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9c00c014d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de6448f3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bbdb93d7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8be70e10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