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d5663abe2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2a9cafc204288"/>
  </p:sldMasterIdLst>
  <p:sldIdLst>
    <p:sldId xmlns:r="http://schemas.openxmlformats.org/officeDocument/2006/relationships" id="256" r:id="R94d7f631f66a4e81"/>
    <p:sldId xmlns:r="http://schemas.openxmlformats.org/officeDocument/2006/relationships" id="257" r:id="R1c6c43614c4a4ada"/>
    <p:sldId xmlns:r="http://schemas.openxmlformats.org/officeDocument/2006/relationships" id="258" r:id="Rd397d63b63cf465a"/>
    <p:sldId xmlns:r="http://schemas.openxmlformats.org/officeDocument/2006/relationships" id="259" r:id="R23419637657944d3"/>
    <p:sldId xmlns:r="http://schemas.openxmlformats.org/officeDocument/2006/relationships" id="260" r:id="R6037d42737d244e3"/>
    <p:sldId xmlns:r="http://schemas.openxmlformats.org/officeDocument/2006/relationships" id="261" r:id="Rf4787e5f3526459f"/>
    <p:sldId xmlns:r="http://schemas.openxmlformats.org/officeDocument/2006/relationships" id="262" r:id="R3a6e9fb497a3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2a9cafc204288" /><Relationship Type="http://schemas.openxmlformats.org/officeDocument/2006/relationships/slide" Target="/ppt/slides/slide1.xml" Id="R94d7f631f66a4e81" /><Relationship Type="http://schemas.openxmlformats.org/officeDocument/2006/relationships/slide" Target="/ppt/slides/slide2.xml" Id="R1c6c43614c4a4ada" /><Relationship Type="http://schemas.openxmlformats.org/officeDocument/2006/relationships/slide" Target="/ppt/slides/slide3.xml" Id="Rd397d63b63cf465a" /><Relationship Type="http://schemas.openxmlformats.org/officeDocument/2006/relationships/slide" Target="/ppt/slides/slide4.xml" Id="R23419637657944d3" /><Relationship Type="http://schemas.openxmlformats.org/officeDocument/2006/relationships/slide" Target="/ppt/slides/slide5.xml" Id="R6037d42737d244e3" /><Relationship Type="http://schemas.openxmlformats.org/officeDocument/2006/relationships/slide" Target="/ppt/slides/slide6.xml" Id="Rf4787e5f3526459f" /><Relationship Type="http://schemas.openxmlformats.org/officeDocument/2006/relationships/slide" Target="/ppt/slides/slide7.xml" Id="R3a6e9fb497a3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23e2e5338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9cfaee12e4ef3" /><Relationship Type="http://schemas.openxmlformats.org/officeDocument/2006/relationships/theme" Target="/ppt/slideMasters/theme/theme1.xml" Id="R357da31668e6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9cfaee12e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a224aafcf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f0248171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ff5d4a7a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c2ba1246a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32f0cdcf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477e7bd76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95c21f598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HOLDING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7 905 950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CAPITAL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982 239 974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