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e9aca08d134d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b6f4f6b6fe4551"/>
  </p:sldMasterIdLst>
  <p:sldIdLst>
    <p:sldId xmlns:r="http://schemas.openxmlformats.org/officeDocument/2006/relationships" id="256" r:id="Re953b9ce4d5e41f5"/>
    <p:sldId xmlns:r="http://schemas.openxmlformats.org/officeDocument/2006/relationships" id="257" r:id="R4aa7c728629b48c3"/>
    <p:sldId xmlns:r="http://schemas.openxmlformats.org/officeDocument/2006/relationships" id="258" r:id="R9010385da3a34ac0"/>
    <p:sldId xmlns:r="http://schemas.openxmlformats.org/officeDocument/2006/relationships" id="259" r:id="Reae9e20e4da341fb"/>
    <p:sldId xmlns:r="http://schemas.openxmlformats.org/officeDocument/2006/relationships" id="260" r:id="R189497cceb934a35"/>
    <p:sldId xmlns:r="http://schemas.openxmlformats.org/officeDocument/2006/relationships" id="261" r:id="R264fd71425cb41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b6f4f6b6fe4551" /><Relationship Type="http://schemas.openxmlformats.org/officeDocument/2006/relationships/slide" Target="/ppt/slides/slide1.xml" Id="Re953b9ce4d5e41f5" /><Relationship Type="http://schemas.openxmlformats.org/officeDocument/2006/relationships/slide" Target="/ppt/slides/slide2.xml" Id="R4aa7c728629b48c3" /><Relationship Type="http://schemas.openxmlformats.org/officeDocument/2006/relationships/slide" Target="/ppt/slides/slide3.xml" Id="R9010385da3a34ac0" /><Relationship Type="http://schemas.openxmlformats.org/officeDocument/2006/relationships/slide" Target="/ppt/slides/slide4.xml" Id="Reae9e20e4da341fb" /><Relationship Type="http://schemas.openxmlformats.org/officeDocument/2006/relationships/slide" Target="/ppt/slides/slide5.xml" Id="R189497cceb934a35" /><Relationship Type="http://schemas.openxmlformats.org/officeDocument/2006/relationships/slide" Target="/ppt/slides/slide6.xml" Id="R264fd71425cb41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999615965946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6c8088b3f45ec" /><Relationship Type="http://schemas.openxmlformats.org/officeDocument/2006/relationships/theme" Target="/ppt/slideMasters/theme/theme1.xml" Id="R7791ac06685145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a6c8088b3f45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7632564e040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0ea023ea14a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b478cd74745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5f6a7f8ab4e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a6a991efb4c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c74b8a1d847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BDT VIKEN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BDT VIKEN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BDT VIKEN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BDT VIKEN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BDT VIKEN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BDT VIKEN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Braarudgate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3181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37 89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982 239 974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BDT VIKEN HOLDING AS</a:t>
            </a:r>
          </a:p>
        </p:txBody>
      </p:sp>
    </p:spTree>
  </p:cSld>
  <p:clrMapOvr>
    <a:masterClrMapping xmlns:a="http://schemas.openxmlformats.org/drawingml/2006/main"/>
  </p:clrMapOvr>
</p:sld>
</file>