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b60c230b1b4b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c78e348c01461a"/>
  </p:sldMasterIdLst>
  <p:sldIdLst>
    <p:sldId xmlns:r="http://schemas.openxmlformats.org/officeDocument/2006/relationships" id="256" r:id="Rb8fb9c35fc4440ad"/>
    <p:sldId xmlns:r="http://schemas.openxmlformats.org/officeDocument/2006/relationships" id="257" r:id="R5f0b7815870049bb"/>
    <p:sldId xmlns:r="http://schemas.openxmlformats.org/officeDocument/2006/relationships" id="258" r:id="R3f3d6f801bfc49c8"/>
    <p:sldId xmlns:r="http://schemas.openxmlformats.org/officeDocument/2006/relationships" id="259" r:id="Re5904e297cfe45c9"/>
    <p:sldId xmlns:r="http://schemas.openxmlformats.org/officeDocument/2006/relationships" id="260" r:id="Rd539d82f948e4c48"/>
    <p:sldId xmlns:r="http://schemas.openxmlformats.org/officeDocument/2006/relationships" id="261" r:id="R79126ba9536043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c78e348c01461a" /><Relationship Type="http://schemas.openxmlformats.org/officeDocument/2006/relationships/slide" Target="/ppt/slides/slide1.xml" Id="Rb8fb9c35fc4440ad" /><Relationship Type="http://schemas.openxmlformats.org/officeDocument/2006/relationships/slide" Target="/ppt/slides/slide2.xml" Id="R5f0b7815870049bb" /><Relationship Type="http://schemas.openxmlformats.org/officeDocument/2006/relationships/slide" Target="/ppt/slides/slide3.xml" Id="R3f3d6f801bfc49c8" /><Relationship Type="http://schemas.openxmlformats.org/officeDocument/2006/relationships/slide" Target="/ppt/slides/slide4.xml" Id="Re5904e297cfe45c9" /><Relationship Type="http://schemas.openxmlformats.org/officeDocument/2006/relationships/slide" Target="/ppt/slides/slide5.xml" Id="Rd539d82f948e4c48" /><Relationship Type="http://schemas.openxmlformats.org/officeDocument/2006/relationships/slide" Target="/ppt/slides/slide6.xml" Id="R79126ba9536043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e9d7a51c5046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ab40dd8f864446" /><Relationship Type="http://schemas.openxmlformats.org/officeDocument/2006/relationships/theme" Target="/ppt/slideMasters/theme/theme1.xml" Id="R544be94d4f504c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ab40dd8f8644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a19d4654f54a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12de964a942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56f0f253e4e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a88ae3f86e49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b863fd293e41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1da2194a2b43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URMAKER ARNE ØEN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URMAKER ARNE 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URMAKER ARNE ØEN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URMAKER ARNE 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URMAKER ARNE 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URMAKER ARNE 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297 535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−313 521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−313 521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URMAKER ARNE 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982 233 739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URMAKER ARNE ØEN AS</a:t>
            </a:r>
          </a:p>
        </p:txBody>
      </p:sp>
    </p:spTree>
  </p:cSld>
  <p:clrMapOvr>
    <a:masterClrMapping xmlns:a="http://schemas.openxmlformats.org/drawingml/2006/main"/>
  </p:clrMapOvr>
</p:sld>
</file>