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bd25dbea9e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a39ffb83f4c50"/>
  </p:sldMasterIdLst>
  <p:sldIdLst>
    <p:sldId xmlns:r="http://schemas.openxmlformats.org/officeDocument/2006/relationships" id="256" r:id="Ra4fda86ad6ab4c0a"/>
    <p:sldId xmlns:r="http://schemas.openxmlformats.org/officeDocument/2006/relationships" id="257" r:id="R80cb89fb914b43f9"/>
    <p:sldId xmlns:r="http://schemas.openxmlformats.org/officeDocument/2006/relationships" id="258" r:id="R5c83db01326f429a"/>
    <p:sldId xmlns:r="http://schemas.openxmlformats.org/officeDocument/2006/relationships" id="259" r:id="R28acdfdf6d87458c"/>
    <p:sldId xmlns:r="http://schemas.openxmlformats.org/officeDocument/2006/relationships" id="260" r:id="Rea8df33f364a468b"/>
    <p:sldId xmlns:r="http://schemas.openxmlformats.org/officeDocument/2006/relationships" id="261" r:id="R04f4b7f783a14f4d"/>
    <p:sldId xmlns:r="http://schemas.openxmlformats.org/officeDocument/2006/relationships" id="262" r:id="R037f4b6a2566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a39ffb83f4c50" /><Relationship Type="http://schemas.openxmlformats.org/officeDocument/2006/relationships/slide" Target="/ppt/slides/slide1.xml" Id="Ra4fda86ad6ab4c0a" /><Relationship Type="http://schemas.openxmlformats.org/officeDocument/2006/relationships/slide" Target="/ppt/slides/slide2.xml" Id="R80cb89fb914b43f9" /><Relationship Type="http://schemas.openxmlformats.org/officeDocument/2006/relationships/slide" Target="/ppt/slides/slide3.xml" Id="R5c83db01326f429a" /><Relationship Type="http://schemas.openxmlformats.org/officeDocument/2006/relationships/slide" Target="/ppt/slides/slide4.xml" Id="R28acdfdf6d87458c" /><Relationship Type="http://schemas.openxmlformats.org/officeDocument/2006/relationships/slide" Target="/ppt/slides/slide5.xml" Id="Rea8df33f364a468b" /><Relationship Type="http://schemas.openxmlformats.org/officeDocument/2006/relationships/slide" Target="/ppt/slides/slide6.xml" Id="R04f4b7f783a14f4d" /><Relationship Type="http://schemas.openxmlformats.org/officeDocument/2006/relationships/slide" Target="/ppt/slides/slide7.xml" Id="R037f4b6a2566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abba1260d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aee37cf9945e2" /><Relationship Type="http://schemas.openxmlformats.org/officeDocument/2006/relationships/theme" Target="/ppt/slideMasters/theme/theme1.xml" Id="R35e59267d5ad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aee37cf99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b523dfe98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1f1d662e4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3a4c62610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7889d605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cb6d85be5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49cfafde4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815c9b961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