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79784c283e4a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af1d2a80fb4e98"/>
  </p:sldMasterIdLst>
  <p:sldIdLst>
    <p:sldId xmlns:r="http://schemas.openxmlformats.org/officeDocument/2006/relationships" id="256" r:id="R8f6682f6c88941fe"/>
    <p:sldId xmlns:r="http://schemas.openxmlformats.org/officeDocument/2006/relationships" id="257" r:id="Rad9c1b5a8f22496a"/>
    <p:sldId xmlns:r="http://schemas.openxmlformats.org/officeDocument/2006/relationships" id="258" r:id="R1b9d26d43143417f"/>
    <p:sldId xmlns:r="http://schemas.openxmlformats.org/officeDocument/2006/relationships" id="259" r:id="Rc28dbb4cf7534f17"/>
    <p:sldId xmlns:r="http://schemas.openxmlformats.org/officeDocument/2006/relationships" id="260" r:id="R5a4982aa87774e08"/>
    <p:sldId xmlns:r="http://schemas.openxmlformats.org/officeDocument/2006/relationships" id="261" r:id="Ra3457a0837bd4ee2"/>
    <p:sldId xmlns:r="http://schemas.openxmlformats.org/officeDocument/2006/relationships" id="262" r:id="R035d979d9c3c41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f1d2a80fb4e98" /><Relationship Type="http://schemas.openxmlformats.org/officeDocument/2006/relationships/slide" Target="/ppt/slides/slide1.xml" Id="R8f6682f6c88941fe" /><Relationship Type="http://schemas.openxmlformats.org/officeDocument/2006/relationships/slide" Target="/ppt/slides/slide2.xml" Id="Rad9c1b5a8f22496a" /><Relationship Type="http://schemas.openxmlformats.org/officeDocument/2006/relationships/slide" Target="/ppt/slides/slide3.xml" Id="R1b9d26d43143417f" /><Relationship Type="http://schemas.openxmlformats.org/officeDocument/2006/relationships/slide" Target="/ppt/slides/slide4.xml" Id="Rc28dbb4cf7534f17" /><Relationship Type="http://schemas.openxmlformats.org/officeDocument/2006/relationships/slide" Target="/ppt/slides/slide5.xml" Id="R5a4982aa87774e08" /><Relationship Type="http://schemas.openxmlformats.org/officeDocument/2006/relationships/slide" Target="/ppt/slides/slide6.xml" Id="Ra3457a0837bd4ee2" /><Relationship Type="http://schemas.openxmlformats.org/officeDocument/2006/relationships/slide" Target="/ppt/slides/slide7.xml" Id="R035d979d9c3c41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9b44c2c4245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b8fe08bb9425a" /><Relationship Type="http://schemas.openxmlformats.org/officeDocument/2006/relationships/theme" Target="/ppt/slideMasters/theme/theme1.xml" Id="R5b4d99188e2749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8b8fe08bb942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9d6f6b4de4c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cce67ea2444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0092dc3f7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1314659fc44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29c01dfaf42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d0e6f657245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b0f1db3a048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WIND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−12 520 181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5 145 080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171 626 846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174 896 732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LEIK WOIE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Stokkamyrveien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982 189 136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 INVEST AS</a:t>
            </a:r>
          </a:p>
        </p:txBody>
      </p:sp>
    </p:spTree>
  </p:cSld>
  <p:clrMapOvr>
    <a:masterClrMapping xmlns:a="http://schemas.openxmlformats.org/drawingml/2006/main"/>
  </p:clrMapOvr>
</p:sld>
</file>