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96f4c9ff7345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35d6cb4df14b24"/>
  </p:sldMasterIdLst>
  <p:sldIdLst>
    <p:sldId xmlns:r="http://schemas.openxmlformats.org/officeDocument/2006/relationships" id="256" r:id="R2747c52f703141fc"/>
    <p:sldId xmlns:r="http://schemas.openxmlformats.org/officeDocument/2006/relationships" id="257" r:id="R824da9d6770d4cb4"/>
    <p:sldId xmlns:r="http://schemas.openxmlformats.org/officeDocument/2006/relationships" id="258" r:id="Rccb344798cfe44b3"/>
    <p:sldId xmlns:r="http://schemas.openxmlformats.org/officeDocument/2006/relationships" id="259" r:id="R9530082b12de4569"/>
    <p:sldId xmlns:r="http://schemas.openxmlformats.org/officeDocument/2006/relationships" id="260" r:id="Ra686abe7e7794ee2"/>
    <p:sldId xmlns:r="http://schemas.openxmlformats.org/officeDocument/2006/relationships" id="261" r:id="R9c56774200354059"/>
    <p:sldId xmlns:r="http://schemas.openxmlformats.org/officeDocument/2006/relationships" id="262" r:id="R26941d43e07c48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5d6cb4df14b24" /><Relationship Type="http://schemas.openxmlformats.org/officeDocument/2006/relationships/slide" Target="/ppt/slides/slide1.xml" Id="R2747c52f703141fc" /><Relationship Type="http://schemas.openxmlformats.org/officeDocument/2006/relationships/slide" Target="/ppt/slides/slide2.xml" Id="R824da9d6770d4cb4" /><Relationship Type="http://schemas.openxmlformats.org/officeDocument/2006/relationships/slide" Target="/ppt/slides/slide3.xml" Id="Rccb344798cfe44b3" /><Relationship Type="http://schemas.openxmlformats.org/officeDocument/2006/relationships/slide" Target="/ppt/slides/slide4.xml" Id="R9530082b12de4569" /><Relationship Type="http://schemas.openxmlformats.org/officeDocument/2006/relationships/slide" Target="/ppt/slides/slide5.xml" Id="Ra686abe7e7794ee2" /><Relationship Type="http://schemas.openxmlformats.org/officeDocument/2006/relationships/slide" Target="/ppt/slides/slide6.xml" Id="R9c56774200354059" /><Relationship Type="http://schemas.openxmlformats.org/officeDocument/2006/relationships/slide" Target="/ppt/slides/slide7.xml" Id="R26941d43e07c48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6931dfaa840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8483c1f6c4e2c" /><Relationship Type="http://schemas.openxmlformats.org/officeDocument/2006/relationships/theme" Target="/ppt/slideMasters/theme/theme1.xml" Id="Rb0459953d56e4c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48483c1f6c4e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a1dd850bc49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c36d7b41246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7c868419a47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ff9e5d2b74c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e9937c91544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4dfa23aae4f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b93eac29b4c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5 561 477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43 304 200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61 820 924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 –  91,8 %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77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982 181 828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