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7514b4ba1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dd29031db44e5"/>
  </p:sldMasterIdLst>
  <p:sldIdLst>
    <p:sldId xmlns:r="http://schemas.openxmlformats.org/officeDocument/2006/relationships" id="256" r:id="R36add246c11a4065"/>
    <p:sldId xmlns:r="http://schemas.openxmlformats.org/officeDocument/2006/relationships" id="257" r:id="R4fdad8984fb14583"/>
    <p:sldId xmlns:r="http://schemas.openxmlformats.org/officeDocument/2006/relationships" id="258" r:id="R8cef6c72c70f4859"/>
    <p:sldId xmlns:r="http://schemas.openxmlformats.org/officeDocument/2006/relationships" id="259" r:id="Rd4857ff50c8e4acc"/>
    <p:sldId xmlns:r="http://schemas.openxmlformats.org/officeDocument/2006/relationships" id="260" r:id="R98a786b9448c4f49"/>
    <p:sldId xmlns:r="http://schemas.openxmlformats.org/officeDocument/2006/relationships" id="261" r:id="R7ca1ebd7ad2a4c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dd29031db44e5" /><Relationship Type="http://schemas.openxmlformats.org/officeDocument/2006/relationships/slide" Target="/ppt/slides/slide1.xml" Id="R36add246c11a4065" /><Relationship Type="http://schemas.openxmlformats.org/officeDocument/2006/relationships/slide" Target="/ppt/slides/slide2.xml" Id="R4fdad8984fb14583" /><Relationship Type="http://schemas.openxmlformats.org/officeDocument/2006/relationships/slide" Target="/ppt/slides/slide3.xml" Id="R8cef6c72c70f4859" /><Relationship Type="http://schemas.openxmlformats.org/officeDocument/2006/relationships/slide" Target="/ppt/slides/slide4.xml" Id="Rd4857ff50c8e4acc" /><Relationship Type="http://schemas.openxmlformats.org/officeDocument/2006/relationships/slide" Target="/ppt/slides/slide5.xml" Id="R98a786b9448c4f49" /><Relationship Type="http://schemas.openxmlformats.org/officeDocument/2006/relationships/slide" Target="/ppt/slides/slide6.xml" Id="R7ca1ebd7ad2a4c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24296ce60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b9dbcdbc14c10" /><Relationship Type="http://schemas.openxmlformats.org/officeDocument/2006/relationships/theme" Target="/ppt/slideMasters/theme/theme1.xml" Id="Raba66ef10672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b9dbcdbc1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10bf37498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71747d609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db6a4747f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06788749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e55934e19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aa21ae60e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