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c1e1bfc905941b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2fcda0e95db49fe"/>
  </p:sldMasterIdLst>
  <p:sldIdLst>
    <p:sldId xmlns:r="http://schemas.openxmlformats.org/officeDocument/2006/relationships" id="256" r:id="R5c688fb7ad95480f"/>
    <p:sldId xmlns:r="http://schemas.openxmlformats.org/officeDocument/2006/relationships" id="257" r:id="R6b89485d96be4afe"/>
    <p:sldId xmlns:r="http://schemas.openxmlformats.org/officeDocument/2006/relationships" id="258" r:id="R208d1514c1d34afe"/>
    <p:sldId xmlns:r="http://schemas.openxmlformats.org/officeDocument/2006/relationships" id="259" r:id="Rc2e2b109b57c4e5c"/>
    <p:sldId xmlns:r="http://schemas.openxmlformats.org/officeDocument/2006/relationships" id="260" r:id="Rc6c5b326f7474fac"/>
    <p:sldId xmlns:r="http://schemas.openxmlformats.org/officeDocument/2006/relationships" id="261" r:id="R145fd6e047474270"/>
    <p:sldId xmlns:r="http://schemas.openxmlformats.org/officeDocument/2006/relationships" id="262" r:id="R72ea02bd1cd3467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2fcda0e95db49fe" /><Relationship Type="http://schemas.openxmlformats.org/officeDocument/2006/relationships/slide" Target="/ppt/slides/slide1.xml" Id="R5c688fb7ad95480f" /><Relationship Type="http://schemas.openxmlformats.org/officeDocument/2006/relationships/slide" Target="/ppt/slides/slide2.xml" Id="R6b89485d96be4afe" /><Relationship Type="http://schemas.openxmlformats.org/officeDocument/2006/relationships/slide" Target="/ppt/slides/slide3.xml" Id="R208d1514c1d34afe" /><Relationship Type="http://schemas.openxmlformats.org/officeDocument/2006/relationships/slide" Target="/ppt/slides/slide4.xml" Id="Rc2e2b109b57c4e5c" /><Relationship Type="http://schemas.openxmlformats.org/officeDocument/2006/relationships/slide" Target="/ppt/slides/slide5.xml" Id="Rc6c5b326f7474fac" /><Relationship Type="http://schemas.openxmlformats.org/officeDocument/2006/relationships/slide" Target="/ppt/slides/slide6.xml" Id="R145fd6e047474270" /><Relationship Type="http://schemas.openxmlformats.org/officeDocument/2006/relationships/slide" Target="/ppt/slides/slide7.xml" Id="R72ea02bd1cd3467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697d813a84d430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1a52a3dee14a29" /><Relationship Type="http://schemas.openxmlformats.org/officeDocument/2006/relationships/theme" Target="/ppt/slideMasters/theme/theme1.xml" Id="R7d86bf5b29b1424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f1a52a3dee14a2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ff1f456c824b3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50b740e6e3417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4e1fe4e6054dd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dfcccb999d402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182a41a7ec44b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3103beed1b4b7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9625b8a4f7479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ALLIANCE VENTURE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ALLIANCE VENTURE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ALLIANCE VENTURE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ALLIANCE VENTURE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ALLIANCE VENTURE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ALLIANCE VENTURE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−20 836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16 536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898 457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898 457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ALLIANCE VENTURE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HABER AS  –  26,7 %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BEAR AND BULL AS  –  23,0 %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ASSET MANAGEMENT PARTNERS  –  12,1 %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STAFF-GRUPPEN AS  –  12,1 %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ALLIANCE VENTURE AS  –  9,1 %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NEW MEDIA SCIENCE AS  –  6,9 %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ALLIANCE VENTURE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Parkveien 41B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94 40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hareid@allianceventure.com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www.allianceventure.com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982 173 213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ALLIANCE VENTURE AS</a:t>
            </a:r>
          </a:p>
        </p:txBody>
      </p:sp>
    </p:spTree>
  </p:cSld>
  <p:clrMapOvr>
    <a:masterClrMapping xmlns:a="http://schemas.openxmlformats.org/drawingml/2006/main"/>
  </p:clrMapOvr>
</p:sld>
</file>