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b717fd633a44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c62e9d56014815"/>
  </p:sldMasterIdLst>
  <p:sldIdLst>
    <p:sldId xmlns:r="http://schemas.openxmlformats.org/officeDocument/2006/relationships" id="256" r:id="Rfa04423f23cd48d8"/>
    <p:sldId xmlns:r="http://schemas.openxmlformats.org/officeDocument/2006/relationships" id="257" r:id="R859f4d7e156c46ea"/>
    <p:sldId xmlns:r="http://schemas.openxmlformats.org/officeDocument/2006/relationships" id="258" r:id="Rfac739b2b9a74686"/>
    <p:sldId xmlns:r="http://schemas.openxmlformats.org/officeDocument/2006/relationships" id="259" r:id="Rb24d32cf6a954d3e"/>
    <p:sldId xmlns:r="http://schemas.openxmlformats.org/officeDocument/2006/relationships" id="260" r:id="Refd1abb5b44d46e6"/>
    <p:sldId xmlns:r="http://schemas.openxmlformats.org/officeDocument/2006/relationships" id="261" r:id="Rf9a094ae7be34d57"/>
    <p:sldId xmlns:r="http://schemas.openxmlformats.org/officeDocument/2006/relationships" id="262" r:id="R0fa9da0f0f11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62e9d56014815" /><Relationship Type="http://schemas.openxmlformats.org/officeDocument/2006/relationships/slide" Target="/ppt/slides/slide1.xml" Id="Rfa04423f23cd48d8" /><Relationship Type="http://schemas.openxmlformats.org/officeDocument/2006/relationships/slide" Target="/ppt/slides/slide2.xml" Id="R859f4d7e156c46ea" /><Relationship Type="http://schemas.openxmlformats.org/officeDocument/2006/relationships/slide" Target="/ppt/slides/slide3.xml" Id="Rfac739b2b9a74686" /><Relationship Type="http://schemas.openxmlformats.org/officeDocument/2006/relationships/slide" Target="/ppt/slides/slide4.xml" Id="Rb24d32cf6a954d3e" /><Relationship Type="http://schemas.openxmlformats.org/officeDocument/2006/relationships/slide" Target="/ppt/slides/slide5.xml" Id="Refd1abb5b44d46e6" /><Relationship Type="http://schemas.openxmlformats.org/officeDocument/2006/relationships/slide" Target="/ppt/slides/slide6.xml" Id="Rf9a094ae7be34d57" /><Relationship Type="http://schemas.openxmlformats.org/officeDocument/2006/relationships/slide" Target="/ppt/slides/slide7.xml" Id="R0fa9da0f0f11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911a41f9443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1af26f1d24b6a" /><Relationship Type="http://schemas.openxmlformats.org/officeDocument/2006/relationships/theme" Target="/ppt/slideMasters/theme/theme1.xml" Id="R30d7fd2daa534a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51af26f1d24b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f5bf2be3d47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3c89a6c8444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fccf62aa7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1761bc2a54a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9b6e786c34d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3fb6928e140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4c8fd1a2244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220 651 000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116 016 996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454 438 857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594 227 730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MANAGEMENT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982 168 716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AS</a:t>
            </a:r>
          </a:p>
        </p:txBody>
      </p:sp>
    </p:spTree>
  </p:cSld>
  <p:clrMapOvr>
    <a:masterClrMapping xmlns:a="http://schemas.openxmlformats.org/drawingml/2006/main"/>
  </p:clrMapOvr>
</p:sld>
</file>