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9e016654f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95c67a8454a7a"/>
  </p:sldMasterIdLst>
  <p:sldIdLst>
    <p:sldId xmlns:r="http://schemas.openxmlformats.org/officeDocument/2006/relationships" id="256" r:id="R1f39de6ee3fd4853"/>
    <p:sldId xmlns:r="http://schemas.openxmlformats.org/officeDocument/2006/relationships" id="257" r:id="R7233ff8b405c4435"/>
    <p:sldId xmlns:r="http://schemas.openxmlformats.org/officeDocument/2006/relationships" id="258" r:id="R272e2f08867b4f88"/>
    <p:sldId xmlns:r="http://schemas.openxmlformats.org/officeDocument/2006/relationships" id="259" r:id="R1c91091bc6c04b77"/>
    <p:sldId xmlns:r="http://schemas.openxmlformats.org/officeDocument/2006/relationships" id="260" r:id="R924179c8007642e3"/>
    <p:sldId xmlns:r="http://schemas.openxmlformats.org/officeDocument/2006/relationships" id="261" r:id="R043f20304edd4a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95c67a8454a7a" /><Relationship Type="http://schemas.openxmlformats.org/officeDocument/2006/relationships/slide" Target="/ppt/slides/slide1.xml" Id="R1f39de6ee3fd4853" /><Relationship Type="http://schemas.openxmlformats.org/officeDocument/2006/relationships/slide" Target="/ppt/slides/slide2.xml" Id="R7233ff8b405c4435" /><Relationship Type="http://schemas.openxmlformats.org/officeDocument/2006/relationships/slide" Target="/ppt/slides/slide3.xml" Id="R272e2f08867b4f88" /><Relationship Type="http://schemas.openxmlformats.org/officeDocument/2006/relationships/slide" Target="/ppt/slides/slide4.xml" Id="R1c91091bc6c04b77" /><Relationship Type="http://schemas.openxmlformats.org/officeDocument/2006/relationships/slide" Target="/ppt/slides/slide5.xml" Id="R924179c8007642e3" /><Relationship Type="http://schemas.openxmlformats.org/officeDocument/2006/relationships/slide" Target="/ppt/slides/slide6.xml" Id="R043f20304edd4a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9c54034b9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66a9c04a74635" /><Relationship Type="http://schemas.openxmlformats.org/officeDocument/2006/relationships/theme" Target="/ppt/slideMasters/theme/theme1.xml" Id="Rb879eae3375b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66a9c04a7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0735244d6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1f6bee9a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323b6efa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560efc77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fdff8093a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24653b31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