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3620d9c01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8657aa43f6428f"/>
  </p:sldMasterIdLst>
  <p:sldIdLst>
    <p:sldId xmlns:r="http://schemas.openxmlformats.org/officeDocument/2006/relationships" id="256" r:id="R57ed4c9a35444dc0"/>
    <p:sldId xmlns:r="http://schemas.openxmlformats.org/officeDocument/2006/relationships" id="257" r:id="R8a95ff2f78074573"/>
    <p:sldId xmlns:r="http://schemas.openxmlformats.org/officeDocument/2006/relationships" id="258" r:id="R2e4a6e5ff9444ed0"/>
    <p:sldId xmlns:r="http://schemas.openxmlformats.org/officeDocument/2006/relationships" id="259" r:id="Rc608d6996c5a44d6"/>
    <p:sldId xmlns:r="http://schemas.openxmlformats.org/officeDocument/2006/relationships" id="260" r:id="Rae1080271d864ba9"/>
    <p:sldId xmlns:r="http://schemas.openxmlformats.org/officeDocument/2006/relationships" id="261" r:id="R0e2185a6cc7b4b69"/>
    <p:sldId xmlns:r="http://schemas.openxmlformats.org/officeDocument/2006/relationships" id="262" r:id="R520d7481468e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657aa43f6428f" /><Relationship Type="http://schemas.openxmlformats.org/officeDocument/2006/relationships/slide" Target="/ppt/slides/slide1.xml" Id="R57ed4c9a35444dc0" /><Relationship Type="http://schemas.openxmlformats.org/officeDocument/2006/relationships/slide" Target="/ppt/slides/slide2.xml" Id="R8a95ff2f78074573" /><Relationship Type="http://schemas.openxmlformats.org/officeDocument/2006/relationships/slide" Target="/ppt/slides/slide3.xml" Id="R2e4a6e5ff9444ed0" /><Relationship Type="http://schemas.openxmlformats.org/officeDocument/2006/relationships/slide" Target="/ppt/slides/slide4.xml" Id="Rc608d6996c5a44d6" /><Relationship Type="http://schemas.openxmlformats.org/officeDocument/2006/relationships/slide" Target="/ppt/slides/slide5.xml" Id="Rae1080271d864ba9" /><Relationship Type="http://schemas.openxmlformats.org/officeDocument/2006/relationships/slide" Target="/ppt/slides/slide6.xml" Id="R0e2185a6cc7b4b69" /><Relationship Type="http://schemas.openxmlformats.org/officeDocument/2006/relationships/slide" Target="/ppt/slides/slide7.xml" Id="R520d7481468e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dd696c93f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a299eb740443a" /><Relationship Type="http://schemas.openxmlformats.org/officeDocument/2006/relationships/theme" Target="/ppt/slideMasters/theme/theme1.xml" Id="Rcb1d4df5232e43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9a299eb74044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27fbb83a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de7c38f09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6fd02faf146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4d00eea0b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b776709cd45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bcb44d2ce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716a8b46c48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LØVDALS TREVARE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LØVDALS TREVARE AS ble etablert [år] og holder til i Songe.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501 826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4 510 848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LØVDAL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LØVDAL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MALENE LØVDAL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Lindlandsveien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4909 Songe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41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982 153 190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