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9fc26c9dcb45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dcf19e02954e9c"/>
  </p:sldMasterIdLst>
  <p:sldIdLst>
    <p:sldId xmlns:r="http://schemas.openxmlformats.org/officeDocument/2006/relationships" id="256" r:id="R73d6e8c3ed894b74"/>
    <p:sldId xmlns:r="http://schemas.openxmlformats.org/officeDocument/2006/relationships" id="257" r:id="R4fe8ff675c20466d"/>
    <p:sldId xmlns:r="http://schemas.openxmlformats.org/officeDocument/2006/relationships" id="258" r:id="R759f8cb61cd54a27"/>
    <p:sldId xmlns:r="http://schemas.openxmlformats.org/officeDocument/2006/relationships" id="259" r:id="Red9b7956d0ab473d"/>
    <p:sldId xmlns:r="http://schemas.openxmlformats.org/officeDocument/2006/relationships" id="260" r:id="R3333d10201ac4f9e"/>
    <p:sldId xmlns:r="http://schemas.openxmlformats.org/officeDocument/2006/relationships" id="261" r:id="R686b6ddba1764085"/>
    <p:sldId xmlns:r="http://schemas.openxmlformats.org/officeDocument/2006/relationships" id="262" r:id="Rf6130c65bb7748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dcf19e02954e9c" /><Relationship Type="http://schemas.openxmlformats.org/officeDocument/2006/relationships/slide" Target="/ppt/slides/slide1.xml" Id="R73d6e8c3ed894b74" /><Relationship Type="http://schemas.openxmlformats.org/officeDocument/2006/relationships/slide" Target="/ppt/slides/slide2.xml" Id="R4fe8ff675c20466d" /><Relationship Type="http://schemas.openxmlformats.org/officeDocument/2006/relationships/slide" Target="/ppt/slides/slide3.xml" Id="R759f8cb61cd54a27" /><Relationship Type="http://schemas.openxmlformats.org/officeDocument/2006/relationships/slide" Target="/ppt/slides/slide4.xml" Id="Red9b7956d0ab473d" /><Relationship Type="http://schemas.openxmlformats.org/officeDocument/2006/relationships/slide" Target="/ppt/slides/slide5.xml" Id="R3333d10201ac4f9e" /><Relationship Type="http://schemas.openxmlformats.org/officeDocument/2006/relationships/slide" Target="/ppt/slides/slide6.xml" Id="R686b6ddba1764085" /><Relationship Type="http://schemas.openxmlformats.org/officeDocument/2006/relationships/slide" Target="/ppt/slides/slide7.xml" Id="Rf6130c65bb7748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405ef8d7a34a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d85e1f59a4f27" /><Relationship Type="http://schemas.openxmlformats.org/officeDocument/2006/relationships/theme" Target="/ppt/slideMasters/theme/theme1.xml" Id="Red8931b3352e4d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7d85e1f59a4f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9cf7f64f148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c83b00e2f42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bc3d06c9b4b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1c7500df843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184be08054e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b966606d74d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60d67aa8148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GLASTAD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EIENDOM AS ble etablert [år] og holder til i Farsund.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3 119 134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−16 882 269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19 677 394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1 984 340 979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3 347 288 080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Gåseholmen Brygge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4550 Farsund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982 147 417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EIENDOM AS</a:t>
            </a:r>
          </a:p>
        </p:txBody>
      </p:sp>
    </p:spTree>
  </p:cSld>
  <p:clrMapOvr>
    <a:masterClrMapping xmlns:a="http://schemas.openxmlformats.org/drawingml/2006/main"/>
  </p:clrMapOvr>
</p:sld>
</file>