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5a93ca39b24e2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fdd96e1d6a4704"/>
  </p:sldMasterIdLst>
  <p:sldIdLst>
    <p:sldId xmlns:r="http://schemas.openxmlformats.org/officeDocument/2006/relationships" id="256" r:id="R497a57f2f5dd498c"/>
    <p:sldId xmlns:r="http://schemas.openxmlformats.org/officeDocument/2006/relationships" id="257" r:id="R4f874deaf0ee45f7"/>
    <p:sldId xmlns:r="http://schemas.openxmlformats.org/officeDocument/2006/relationships" id="258" r:id="R1a5204884f504fea"/>
    <p:sldId xmlns:r="http://schemas.openxmlformats.org/officeDocument/2006/relationships" id="259" r:id="R1c5723a2cbd84802"/>
    <p:sldId xmlns:r="http://schemas.openxmlformats.org/officeDocument/2006/relationships" id="260" r:id="R481645483b8b4e47"/>
    <p:sldId xmlns:r="http://schemas.openxmlformats.org/officeDocument/2006/relationships" id="261" r:id="R62ab58ac1ca548e9"/>
    <p:sldId xmlns:r="http://schemas.openxmlformats.org/officeDocument/2006/relationships" id="262" r:id="R46e01a8d19de44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fdd96e1d6a4704" /><Relationship Type="http://schemas.openxmlformats.org/officeDocument/2006/relationships/slide" Target="/ppt/slides/slide1.xml" Id="R497a57f2f5dd498c" /><Relationship Type="http://schemas.openxmlformats.org/officeDocument/2006/relationships/slide" Target="/ppt/slides/slide2.xml" Id="R4f874deaf0ee45f7" /><Relationship Type="http://schemas.openxmlformats.org/officeDocument/2006/relationships/slide" Target="/ppt/slides/slide3.xml" Id="R1a5204884f504fea" /><Relationship Type="http://schemas.openxmlformats.org/officeDocument/2006/relationships/slide" Target="/ppt/slides/slide4.xml" Id="R1c5723a2cbd84802" /><Relationship Type="http://schemas.openxmlformats.org/officeDocument/2006/relationships/slide" Target="/ppt/slides/slide5.xml" Id="R481645483b8b4e47" /><Relationship Type="http://schemas.openxmlformats.org/officeDocument/2006/relationships/slide" Target="/ppt/slides/slide6.xml" Id="R62ab58ac1ca548e9" /><Relationship Type="http://schemas.openxmlformats.org/officeDocument/2006/relationships/slide" Target="/ppt/slides/slide7.xml" Id="R46e01a8d19de44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d3a8e8d61b45a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b0fb135fa24c38" /><Relationship Type="http://schemas.openxmlformats.org/officeDocument/2006/relationships/theme" Target="/ppt/slideMasters/theme/theme1.xml" Id="R8713c5265b634c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1b0fb135fa24c3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a73dfc0cde4fc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e9a6ee9ed84b1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1c5fe7059743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f1c15f5f2446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e43e808d3a46b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225f367fb34a1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7e193c5e0a4ae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SPERREBOTN HANDEL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SPERREBOTN HANDEL AS ble etablert [år] og holder til i Sperrebotn.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32 868 288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511 420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653 486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7 772 383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12 359 195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SPERREBOTN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Vålerveien 925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1591 Sperrebotn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982 146 992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SPERREBOTN HANDEL AS</a:t>
            </a:r>
          </a:p>
        </p:txBody>
      </p:sp>
    </p:spTree>
  </p:cSld>
  <p:clrMapOvr>
    <a:masterClrMapping xmlns:a="http://schemas.openxmlformats.org/drawingml/2006/main"/>
  </p:clrMapOvr>
</p:sld>
</file>