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85ccc234a74c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6a30277f5e4cb0"/>
  </p:sldMasterIdLst>
  <p:sldIdLst>
    <p:sldId xmlns:r="http://schemas.openxmlformats.org/officeDocument/2006/relationships" id="256" r:id="Rda7ae8d2c7d34836"/>
    <p:sldId xmlns:r="http://schemas.openxmlformats.org/officeDocument/2006/relationships" id="257" r:id="Rf9aaca285fb149b2"/>
    <p:sldId xmlns:r="http://schemas.openxmlformats.org/officeDocument/2006/relationships" id="258" r:id="R58bd1b28cb684de0"/>
    <p:sldId xmlns:r="http://schemas.openxmlformats.org/officeDocument/2006/relationships" id="259" r:id="R08252d780d2b446f"/>
    <p:sldId xmlns:r="http://schemas.openxmlformats.org/officeDocument/2006/relationships" id="260" r:id="R47f08a1643524719"/>
    <p:sldId xmlns:r="http://schemas.openxmlformats.org/officeDocument/2006/relationships" id="261" r:id="Ra91d402b9a604e80"/>
    <p:sldId xmlns:r="http://schemas.openxmlformats.org/officeDocument/2006/relationships" id="262" r:id="R9abd9eb0050e4a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a30277f5e4cb0" /><Relationship Type="http://schemas.openxmlformats.org/officeDocument/2006/relationships/slide" Target="/ppt/slides/slide1.xml" Id="Rda7ae8d2c7d34836" /><Relationship Type="http://schemas.openxmlformats.org/officeDocument/2006/relationships/slide" Target="/ppt/slides/slide2.xml" Id="Rf9aaca285fb149b2" /><Relationship Type="http://schemas.openxmlformats.org/officeDocument/2006/relationships/slide" Target="/ppt/slides/slide3.xml" Id="R58bd1b28cb684de0" /><Relationship Type="http://schemas.openxmlformats.org/officeDocument/2006/relationships/slide" Target="/ppt/slides/slide4.xml" Id="R08252d780d2b446f" /><Relationship Type="http://schemas.openxmlformats.org/officeDocument/2006/relationships/slide" Target="/ppt/slides/slide5.xml" Id="R47f08a1643524719" /><Relationship Type="http://schemas.openxmlformats.org/officeDocument/2006/relationships/slide" Target="/ppt/slides/slide6.xml" Id="Ra91d402b9a604e80" /><Relationship Type="http://schemas.openxmlformats.org/officeDocument/2006/relationships/slide" Target="/ppt/slides/slide7.xml" Id="R9abd9eb0050e4a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5060cac0c45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c515848934cbd" /><Relationship Type="http://schemas.openxmlformats.org/officeDocument/2006/relationships/theme" Target="/ppt/slideMasters/theme/theme1.xml" Id="R2e071f51d12f4c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1c515848934c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c34d92f9548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0c34b1b19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b3654990e4b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48478dc9b48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9db718f6e41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002207db248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4855a06b54d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 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16 185 629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3 812 948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8 469 358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SKOGSRUD TOR ARNE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FORVALTNING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 ANNAR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TRUDE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DENG BELLA WENMIN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Måsåbekkvegen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51 24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