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582a595fc48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4fb6ccf28e481e"/>
  </p:sldMasterIdLst>
  <p:sldIdLst>
    <p:sldId xmlns:r="http://schemas.openxmlformats.org/officeDocument/2006/relationships" id="256" r:id="Rae6a4f17c4b54e17"/>
    <p:sldId xmlns:r="http://schemas.openxmlformats.org/officeDocument/2006/relationships" id="257" r:id="R6533657ebb3d4a5d"/>
    <p:sldId xmlns:r="http://schemas.openxmlformats.org/officeDocument/2006/relationships" id="258" r:id="R052233e552854eb4"/>
    <p:sldId xmlns:r="http://schemas.openxmlformats.org/officeDocument/2006/relationships" id="259" r:id="Radeef892ebd341d7"/>
    <p:sldId xmlns:r="http://schemas.openxmlformats.org/officeDocument/2006/relationships" id="260" r:id="Rc828a90c5ae044fa"/>
    <p:sldId xmlns:r="http://schemas.openxmlformats.org/officeDocument/2006/relationships" id="261" r:id="Raa93838573a2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fb6ccf28e481e" /><Relationship Type="http://schemas.openxmlformats.org/officeDocument/2006/relationships/slide" Target="/ppt/slides/slide1.xml" Id="Rae6a4f17c4b54e17" /><Relationship Type="http://schemas.openxmlformats.org/officeDocument/2006/relationships/slide" Target="/ppt/slides/slide2.xml" Id="R6533657ebb3d4a5d" /><Relationship Type="http://schemas.openxmlformats.org/officeDocument/2006/relationships/slide" Target="/ppt/slides/slide3.xml" Id="R052233e552854eb4" /><Relationship Type="http://schemas.openxmlformats.org/officeDocument/2006/relationships/slide" Target="/ppt/slides/slide4.xml" Id="Radeef892ebd341d7" /><Relationship Type="http://schemas.openxmlformats.org/officeDocument/2006/relationships/slide" Target="/ppt/slides/slide5.xml" Id="Rc828a90c5ae044fa" /><Relationship Type="http://schemas.openxmlformats.org/officeDocument/2006/relationships/slide" Target="/ppt/slides/slide6.xml" Id="Raa93838573a2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11d7cef5d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e114fbe964dd2" /><Relationship Type="http://schemas.openxmlformats.org/officeDocument/2006/relationships/theme" Target="/ppt/slideMasters/theme/theme1.xml" Id="Ra0fa31c6d24043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e114fbe96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e0093393e45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4ae88a214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33e67c420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a9113ec3147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598b0dcef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708104e34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LOKAL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Måsåbekkvegen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51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firmapost@lokalrevisjon.no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www.lokalrevisjon.no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982 122 333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