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8dae96d3a4f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48158faa9e480a"/>
  </p:sldMasterIdLst>
  <p:sldIdLst>
    <p:sldId xmlns:r="http://schemas.openxmlformats.org/officeDocument/2006/relationships" id="256" r:id="R6bcf263ba9a5454f"/>
    <p:sldId xmlns:r="http://schemas.openxmlformats.org/officeDocument/2006/relationships" id="257" r:id="R3c9a2fbeb6c94688"/>
    <p:sldId xmlns:r="http://schemas.openxmlformats.org/officeDocument/2006/relationships" id="258" r:id="R521a5d52e16c486f"/>
    <p:sldId xmlns:r="http://schemas.openxmlformats.org/officeDocument/2006/relationships" id="259" r:id="R4cb7d2a1670144ff"/>
    <p:sldId xmlns:r="http://schemas.openxmlformats.org/officeDocument/2006/relationships" id="260" r:id="Ra844c89fe7984057"/>
    <p:sldId xmlns:r="http://schemas.openxmlformats.org/officeDocument/2006/relationships" id="261" r:id="R166dd7b5b2744c47"/>
    <p:sldId xmlns:r="http://schemas.openxmlformats.org/officeDocument/2006/relationships" id="262" r:id="Rf6dafdf0bf0040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48158faa9e480a" /><Relationship Type="http://schemas.openxmlformats.org/officeDocument/2006/relationships/slide" Target="/ppt/slides/slide1.xml" Id="R6bcf263ba9a5454f" /><Relationship Type="http://schemas.openxmlformats.org/officeDocument/2006/relationships/slide" Target="/ppt/slides/slide2.xml" Id="R3c9a2fbeb6c94688" /><Relationship Type="http://schemas.openxmlformats.org/officeDocument/2006/relationships/slide" Target="/ppt/slides/slide3.xml" Id="R521a5d52e16c486f" /><Relationship Type="http://schemas.openxmlformats.org/officeDocument/2006/relationships/slide" Target="/ppt/slides/slide4.xml" Id="R4cb7d2a1670144ff" /><Relationship Type="http://schemas.openxmlformats.org/officeDocument/2006/relationships/slide" Target="/ppt/slides/slide5.xml" Id="Ra844c89fe7984057" /><Relationship Type="http://schemas.openxmlformats.org/officeDocument/2006/relationships/slide" Target="/ppt/slides/slide6.xml" Id="R166dd7b5b2744c47" /><Relationship Type="http://schemas.openxmlformats.org/officeDocument/2006/relationships/slide" Target="/ppt/slides/slide7.xml" Id="Rf6dafdf0bf0040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8417fe33d44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55dadd7a64a1b" /><Relationship Type="http://schemas.openxmlformats.org/officeDocument/2006/relationships/theme" Target="/ppt/slideMasters/theme/theme1.xml" Id="R58acb05a5bcb48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455dadd7a6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5cd1bb8c948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5f79c6ba34c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a2639a4ef44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f16a32b234a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c65b2f19047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d520ed2dd43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008501483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BJELLAND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BJELLAND VVS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16 701 409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2 924 429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2 398 522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8 602 746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15 567 608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BASO HOLDING 2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Kvalamarka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45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post@bjellandvvs.no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www.bjellandvvs.no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982 096 839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BJELLAND VVS AS</a:t>
            </a:r>
          </a:p>
        </p:txBody>
      </p:sp>
    </p:spTree>
  </p:cSld>
  <p:clrMapOvr>
    <a:masterClrMapping xmlns:a="http://schemas.openxmlformats.org/drawingml/2006/main"/>
  </p:clrMapOvr>
</p:sld>
</file>