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3b5602195940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73f459002e42f6"/>
  </p:sldMasterIdLst>
  <p:sldIdLst>
    <p:sldId xmlns:r="http://schemas.openxmlformats.org/officeDocument/2006/relationships" id="256" r:id="Raef1bad7e0874048"/>
    <p:sldId xmlns:r="http://schemas.openxmlformats.org/officeDocument/2006/relationships" id="257" r:id="Re0d2a97c11bd4e1e"/>
    <p:sldId xmlns:r="http://schemas.openxmlformats.org/officeDocument/2006/relationships" id="258" r:id="R711dd440228a44c9"/>
    <p:sldId xmlns:r="http://schemas.openxmlformats.org/officeDocument/2006/relationships" id="259" r:id="Rd8ff5729c3924dca"/>
    <p:sldId xmlns:r="http://schemas.openxmlformats.org/officeDocument/2006/relationships" id="260" r:id="Rd893b16457ac4a30"/>
    <p:sldId xmlns:r="http://schemas.openxmlformats.org/officeDocument/2006/relationships" id="261" r:id="R48c301bd98494116"/>
    <p:sldId xmlns:r="http://schemas.openxmlformats.org/officeDocument/2006/relationships" id="262" r:id="Rde27551eb3054c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73f459002e42f6" /><Relationship Type="http://schemas.openxmlformats.org/officeDocument/2006/relationships/slide" Target="/ppt/slides/slide1.xml" Id="Raef1bad7e0874048" /><Relationship Type="http://schemas.openxmlformats.org/officeDocument/2006/relationships/slide" Target="/ppt/slides/slide2.xml" Id="Re0d2a97c11bd4e1e" /><Relationship Type="http://schemas.openxmlformats.org/officeDocument/2006/relationships/slide" Target="/ppt/slides/slide3.xml" Id="R711dd440228a44c9" /><Relationship Type="http://schemas.openxmlformats.org/officeDocument/2006/relationships/slide" Target="/ppt/slides/slide4.xml" Id="Rd8ff5729c3924dca" /><Relationship Type="http://schemas.openxmlformats.org/officeDocument/2006/relationships/slide" Target="/ppt/slides/slide5.xml" Id="Rd893b16457ac4a30" /><Relationship Type="http://schemas.openxmlformats.org/officeDocument/2006/relationships/slide" Target="/ppt/slides/slide6.xml" Id="R48c301bd98494116" /><Relationship Type="http://schemas.openxmlformats.org/officeDocument/2006/relationships/slide" Target="/ppt/slides/slide7.xml" Id="Rde27551eb3054c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e09389e3241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09e889d5b4c51" /><Relationship Type="http://schemas.openxmlformats.org/officeDocument/2006/relationships/theme" Target="/ppt/slideMasters/theme/theme1.xml" Id="R13835fb383c44c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809e889d5b4c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0f9ea49544a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b7e8006284b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07530e67244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e1f284ea341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6e159cb634e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10db1382743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3d5a5de344d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HOLBERG FONDSFORVALTNING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 FONDSFORVALTNING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293 719 000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70 002 000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55 349 000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190 014 000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HANSA BIDCO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Nygårdsgaten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post@holbergfondene.no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982 076 218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