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d3210cc6934c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9fd4d8695c486e"/>
  </p:sldMasterIdLst>
  <p:sldIdLst>
    <p:sldId xmlns:r="http://schemas.openxmlformats.org/officeDocument/2006/relationships" id="256" r:id="Ra18aacd3b83a42d8"/>
    <p:sldId xmlns:r="http://schemas.openxmlformats.org/officeDocument/2006/relationships" id="257" r:id="Rd7f65e918ad64145"/>
    <p:sldId xmlns:r="http://schemas.openxmlformats.org/officeDocument/2006/relationships" id="258" r:id="R421b21b6f49941ab"/>
    <p:sldId xmlns:r="http://schemas.openxmlformats.org/officeDocument/2006/relationships" id="259" r:id="R2b5db22e821e4340"/>
    <p:sldId xmlns:r="http://schemas.openxmlformats.org/officeDocument/2006/relationships" id="260" r:id="Rebafe0d9e84947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9fd4d8695c486e" /><Relationship Type="http://schemas.openxmlformats.org/officeDocument/2006/relationships/slide" Target="/ppt/slides/slide1.xml" Id="Ra18aacd3b83a42d8" /><Relationship Type="http://schemas.openxmlformats.org/officeDocument/2006/relationships/slide" Target="/ppt/slides/slide2.xml" Id="Rd7f65e918ad64145" /><Relationship Type="http://schemas.openxmlformats.org/officeDocument/2006/relationships/slide" Target="/ppt/slides/slide3.xml" Id="R421b21b6f49941ab" /><Relationship Type="http://schemas.openxmlformats.org/officeDocument/2006/relationships/slide" Target="/ppt/slides/slide4.xml" Id="R2b5db22e821e4340" /><Relationship Type="http://schemas.openxmlformats.org/officeDocument/2006/relationships/slide" Target="/ppt/slides/slide5.xml" Id="Rebafe0d9e84947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c26ae2dc7946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0638132aa4851" /><Relationship Type="http://schemas.openxmlformats.org/officeDocument/2006/relationships/theme" Target="/ppt/slideMasters/theme/theme1.xml" Id="R6bf71ff6b37e47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b0638132aa48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163af67b54d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836a8aa6e44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09db2b08541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75542f1bc48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5752f103640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AKTIMED OSLO SENTRUM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AKTIMED OSLO SENTRUM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AKTIMED OSLO SENTRUM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AKTIMED OSLO SENTRUM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AKTIMED OSLO SENTRUM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AKTIMED OSLO SENTRUM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982 006 708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AKTIMED OSLO SENTRUM AS</a:t>
            </a:r>
          </a:p>
        </p:txBody>
      </p:sp>
    </p:spTree>
  </p:cSld>
  <p:clrMapOvr>
    <a:masterClrMapping xmlns:a="http://schemas.openxmlformats.org/drawingml/2006/main"/>
  </p:clrMapOvr>
</p:sld>
</file>