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4d0eae77a8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6b921e44bc4e56"/>
  </p:sldMasterIdLst>
  <p:sldIdLst>
    <p:sldId xmlns:r="http://schemas.openxmlformats.org/officeDocument/2006/relationships" id="256" r:id="R971b58b2f6004bae"/>
    <p:sldId xmlns:r="http://schemas.openxmlformats.org/officeDocument/2006/relationships" id="257" r:id="R3d02227089154afd"/>
    <p:sldId xmlns:r="http://schemas.openxmlformats.org/officeDocument/2006/relationships" id="258" r:id="R8304081b4364422a"/>
    <p:sldId xmlns:r="http://schemas.openxmlformats.org/officeDocument/2006/relationships" id="259" r:id="Rb0486953b43a4805"/>
    <p:sldId xmlns:r="http://schemas.openxmlformats.org/officeDocument/2006/relationships" id="260" r:id="R46b075478dfa4c42"/>
    <p:sldId xmlns:r="http://schemas.openxmlformats.org/officeDocument/2006/relationships" id="261" r:id="R0288f02f5e9d4a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b921e44bc4e56" /><Relationship Type="http://schemas.openxmlformats.org/officeDocument/2006/relationships/slide" Target="/ppt/slides/slide1.xml" Id="R971b58b2f6004bae" /><Relationship Type="http://schemas.openxmlformats.org/officeDocument/2006/relationships/slide" Target="/ppt/slides/slide2.xml" Id="R3d02227089154afd" /><Relationship Type="http://schemas.openxmlformats.org/officeDocument/2006/relationships/slide" Target="/ppt/slides/slide3.xml" Id="R8304081b4364422a" /><Relationship Type="http://schemas.openxmlformats.org/officeDocument/2006/relationships/slide" Target="/ppt/slides/slide4.xml" Id="Rb0486953b43a4805" /><Relationship Type="http://schemas.openxmlformats.org/officeDocument/2006/relationships/slide" Target="/ppt/slides/slide5.xml" Id="R46b075478dfa4c42" /><Relationship Type="http://schemas.openxmlformats.org/officeDocument/2006/relationships/slide" Target="/ppt/slides/slide6.xml" Id="R0288f02f5e9d4a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02057325645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def6e12f74557" /><Relationship Type="http://schemas.openxmlformats.org/officeDocument/2006/relationships/theme" Target="/ppt/slideMasters/theme/theme1.xml" Id="Rcf68fc1b3a6d4c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9def6e12f745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260e2dbee44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7fc2ef8174d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a55c0fa724d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96cda84154e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dad8ec6894d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bd99f5f6640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