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72d3c0696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130cc794f4495"/>
  </p:sldMasterIdLst>
  <p:sldIdLst>
    <p:sldId xmlns:r="http://schemas.openxmlformats.org/officeDocument/2006/relationships" id="256" r:id="R44fd8489bffe4506"/>
    <p:sldId xmlns:r="http://schemas.openxmlformats.org/officeDocument/2006/relationships" id="257" r:id="R81de45c4543e425d"/>
    <p:sldId xmlns:r="http://schemas.openxmlformats.org/officeDocument/2006/relationships" id="258" r:id="R6da384f21d214b24"/>
    <p:sldId xmlns:r="http://schemas.openxmlformats.org/officeDocument/2006/relationships" id="259" r:id="Rb8e00c35915b4dfd"/>
    <p:sldId xmlns:r="http://schemas.openxmlformats.org/officeDocument/2006/relationships" id="260" r:id="Rb4e3035a26504992"/>
    <p:sldId xmlns:r="http://schemas.openxmlformats.org/officeDocument/2006/relationships" id="261" r:id="R6845f34719084cd0"/>
    <p:sldId xmlns:r="http://schemas.openxmlformats.org/officeDocument/2006/relationships" id="262" r:id="R09650c74c2e7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130cc794f4495" /><Relationship Type="http://schemas.openxmlformats.org/officeDocument/2006/relationships/slide" Target="/ppt/slides/slide1.xml" Id="R44fd8489bffe4506" /><Relationship Type="http://schemas.openxmlformats.org/officeDocument/2006/relationships/slide" Target="/ppt/slides/slide2.xml" Id="R81de45c4543e425d" /><Relationship Type="http://schemas.openxmlformats.org/officeDocument/2006/relationships/slide" Target="/ppt/slides/slide3.xml" Id="R6da384f21d214b24" /><Relationship Type="http://schemas.openxmlformats.org/officeDocument/2006/relationships/slide" Target="/ppt/slides/slide4.xml" Id="Rb8e00c35915b4dfd" /><Relationship Type="http://schemas.openxmlformats.org/officeDocument/2006/relationships/slide" Target="/ppt/slides/slide5.xml" Id="Rb4e3035a26504992" /><Relationship Type="http://schemas.openxmlformats.org/officeDocument/2006/relationships/slide" Target="/ppt/slides/slide6.xml" Id="R6845f34719084cd0" /><Relationship Type="http://schemas.openxmlformats.org/officeDocument/2006/relationships/slide" Target="/ppt/slides/slide7.xml" Id="R09650c74c2e7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36055598c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b886489e54cba" /><Relationship Type="http://schemas.openxmlformats.org/officeDocument/2006/relationships/theme" Target="/ppt/slideMasters/theme/theme1.xml" Id="R7179b36676f6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b886489e5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e06553731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8367d5a46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c3a6c5778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5ccdbe0d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e22bc4a86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1bcf2a5a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bfe59e5f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