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8de3f3f2e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477cdab944b02"/>
  </p:sldMasterIdLst>
  <p:sldIdLst>
    <p:sldId xmlns:r="http://schemas.openxmlformats.org/officeDocument/2006/relationships" id="256" r:id="Rede97a605cfa4a58"/>
    <p:sldId xmlns:r="http://schemas.openxmlformats.org/officeDocument/2006/relationships" id="257" r:id="R9d8f2263c9c3458d"/>
    <p:sldId xmlns:r="http://schemas.openxmlformats.org/officeDocument/2006/relationships" id="258" r:id="R2db47949e5984fda"/>
    <p:sldId xmlns:r="http://schemas.openxmlformats.org/officeDocument/2006/relationships" id="259" r:id="Rf58f7b92fb2c40f2"/>
    <p:sldId xmlns:r="http://schemas.openxmlformats.org/officeDocument/2006/relationships" id="260" r:id="R1d69fe65fb7847db"/>
    <p:sldId xmlns:r="http://schemas.openxmlformats.org/officeDocument/2006/relationships" id="261" r:id="Ra116ae3ce9e7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477cdab944b02" /><Relationship Type="http://schemas.openxmlformats.org/officeDocument/2006/relationships/slide" Target="/ppt/slides/slide1.xml" Id="Rede97a605cfa4a58" /><Relationship Type="http://schemas.openxmlformats.org/officeDocument/2006/relationships/slide" Target="/ppt/slides/slide2.xml" Id="R9d8f2263c9c3458d" /><Relationship Type="http://schemas.openxmlformats.org/officeDocument/2006/relationships/slide" Target="/ppt/slides/slide3.xml" Id="R2db47949e5984fda" /><Relationship Type="http://schemas.openxmlformats.org/officeDocument/2006/relationships/slide" Target="/ppt/slides/slide4.xml" Id="Rf58f7b92fb2c40f2" /><Relationship Type="http://schemas.openxmlformats.org/officeDocument/2006/relationships/slide" Target="/ppt/slides/slide5.xml" Id="R1d69fe65fb7847db" /><Relationship Type="http://schemas.openxmlformats.org/officeDocument/2006/relationships/slide" Target="/ppt/slides/slide6.xml" Id="Ra116ae3ce9e7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45f05a167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73b0e2a8431c" /><Relationship Type="http://schemas.openxmlformats.org/officeDocument/2006/relationships/theme" Target="/ppt/slideMasters/theme/theme1.xml" Id="R3ebe83b048e8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a73b0e2a8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422281a77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baf7e2252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c6d57a724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b7f71758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19fb2059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a1d1deaa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