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7450c4b4b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8cae4cfa849ec"/>
  </p:sldMasterIdLst>
  <p:sldIdLst>
    <p:sldId xmlns:r="http://schemas.openxmlformats.org/officeDocument/2006/relationships" id="256" r:id="R140a7d7bc48e4967"/>
    <p:sldId xmlns:r="http://schemas.openxmlformats.org/officeDocument/2006/relationships" id="257" r:id="R826e6471d30e43b5"/>
    <p:sldId xmlns:r="http://schemas.openxmlformats.org/officeDocument/2006/relationships" id="258" r:id="Rd7e15eed0ad94bc7"/>
    <p:sldId xmlns:r="http://schemas.openxmlformats.org/officeDocument/2006/relationships" id="259" r:id="R3471287b80724d06"/>
    <p:sldId xmlns:r="http://schemas.openxmlformats.org/officeDocument/2006/relationships" id="260" r:id="R39d8de0e786c4bc6"/>
    <p:sldId xmlns:r="http://schemas.openxmlformats.org/officeDocument/2006/relationships" id="261" r:id="R34e9377164f14f52"/>
    <p:sldId xmlns:r="http://schemas.openxmlformats.org/officeDocument/2006/relationships" id="262" r:id="R754c3027e4ec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8cae4cfa849ec" /><Relationship Type="http://schemas.openxmlformats.org/officeDocument/2006/relationships/slide" Target="/ppt/slides/slide1.xml" Id="R140a7d7bc48e4967" /><Relationship Type="http://schemas.openxmlformats.org/officeDocument/2006/relationships/slide" Target="/ppt/slides/slide2.xml" Id="R826e6471d30e43b5" /><Relationship Type="http://schemas.openxmlformats.org/officeDocument/2006/relationships/slide" Target="/ppt/slides/slide3.xml" Id="Rd7e15eed0ad94bc7" /><Relationship Type="http://schemas.openxmlformats.org/officeDocument/2006/relationships/slide" Target="/ppt/slides/slide4.xml" Id="R3471287b80724d06" /><Relationship Type="http://schemas.openxmlformats.org/officeDocument/2006/relationships/slide" Target="/ppt/slides/slide5.xml" Id="R39d8de0e786c4bc6" /><Relationship Type="http://schemas.openxmlformats.org/officeDocument/2006/relationships/slide" Target="/ppt/slides/slide6.xml" Id="R34e9377164f14f52" /><Relationship Type="http://schemas.openxmlformats.org/officeDocument/2006/relationships/slide" Target="/ppt/slides/slide7.xml" Id="R754c3027e4ec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6e401dec9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c310b302c4826" /><Relationship Type="http://schemas.openxmlformats.org/officeDocument/2006/relationships/theme" Target="/ppt/slideMasters/theme/theme1.xml" Id="R812ab3b6db15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c310b302c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3c85f6d3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83562514f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0cd679a8c4b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f59c3e7d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ab62cf4e0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804791f72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e9caa4a2d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XLEDGER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XLEDGER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266 016 000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68 571 000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199 590 000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311 023 000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ANETTE SKY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SKY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PINAR INVEST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FORTUNO INVEST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