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7db8ac2b8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ca7a332614c1d"/>
  </p:sldMasterIdLst>
  <p:sldIdLst>
    <p:sldId xmlns:r="http://schemas.openxmlformats.org/officeDocument/2006/relationships" id="256" r:id="R675324a892224db0"/>
    <p:sldId xmlns:r="http://schemas.openxmlformats.org/officeDocument/2006/relationships" id="257" r:id="R9a66bb3a94e64511"/>
    <p:sldId xmlns:r="http://schemas.openxmlformats.org/officeDocument/2006/relationships" id="258" r:id="Re2d430bcb0164115"/>
    <p:sldId xmlns:r="http://schemas.openxmlformats.org/officeDocument/2006/relationships" id="259" r:id="R8d7b785830744542"/>
    <p:sldId xmlns:r="http://schemas.openxmlformats.org/officeDocument/2006/relationships" id="260" r:id="R92462ad5e9044c96"/>
    <p:sldId xmlns:r="http://schemas.openxmlformats.org/officeDocument/2006/relationships" id="261" r:id="R7ecb7a4087af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ca7a332614c1d" /><Relationship Type="http://schemas.openxmlformats.org/officeDocument/2006/relationships/slide" Target="/ppt/slides/slide1.xml" Id="R675324a892224db0" /><Relationship Type="http://schemas.openxmlformats.org/officeDocument/2006/relationships/slide" Target="/ppt/slides/slide2.xml" Id="R9a66bb3a94e64511" /><Relationship Type="http://schemas.openxmlformats.org/officeDocument/2006/relationships/slide" Target="/ppt/slides/slide3.xml" Id="Re2d430bcb0164115" /><Relationship Type="http://schemas.openxmlformats.org/officeDocument/2006/relationships/slide" Target="/ppt/slides/slide4.xml" Id="R8d7b785830744542" /><Relationship Type="http://schemas.openxmlformats.org/officeDocument/2006/relationships/slide" Target="/ppt/slides/slide5.xml" Id="R92462ad5e9044c96" /><Relationship Type="http://schemas.openxmlformats.org/officeDocument/2006/relationships/slide" Target="/ppt/slides/slide6.xml" Id="R7ecb7a4087af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853147a8f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8ce4a2387425d" /><Relationship Type="http://schemas.openxmlformats.org/officeDocument/2006/relationships/theme" Target="/ppt/slideMasters/theme/theme1.xml" Id="R24fbe8884b80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8ce4a2387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21785844d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3915b6891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bbebb3709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873bfa188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f71efc935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4eb71171e43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XLEDGER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