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b92684b9d24b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3c33f4661b4012"/>
  </p:sldMasterIdLst>
  <p:sldIdLst>
    <p:sldId xmlns:r="http://schemas.openxmlformats.org/officeDocument/2006/relationships" id="256" r:id="Rf6f92fef11d5409a"/>
    <p:sldId xmlns:r="http://schemas.openxmlformats.org/officeDocument/2006/relationships" id="257" r:id="Re07275ca8af1471c"/>
    <p:sldId xmlns:r="http://schemas.openxmlformats.org/officeDocument/2006/relationships" id="258" r:id="Rb66a174e7b014489"/>
    <p:sldId xmlns:r="http://schemas.openxmlformats.org/officeDocument/2006/relationships" id="259" r:id="R8f9cac5c489a45df"/>
    <p:sldId xmlns:r="http://schemas.openxmlformats.org/officeDocument/2006/relationships" id="260" r:id="Re20c1f1aa5be47a3"/>
    <p:sldId xmlns:r="http://schemas.openxmlformats.org/officeDocument/2006/relationships" id="261" r:id="Rc1b5482d3ce34411"/>
    <p:sldId xmlns:r="http://schemas.openxmlformats.org/officeDocument/2006/relationships" id="262" r:id="R7fdbe60c06d545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3c33f4661b4012" /><Relationship Type="http://schemas.openxmlformats.org/officeDocument/2006/relationships/slide" Target="/ppt/slides/slide1.xml" Id="Rf6f92fef11d5409a" /><Relationship Type="http://schemas.openxmlformats.org/officeDocument/2006/relationships/slide" Target="/ppt/slides/slide2.xml" Id="Re07275ca8af1471c" /><Relationship Type="http://schemas.openxmlformats.org/officeDocument/2006/relationships/slide" Target="/ppt/slides/slide3.xml" Id="Rb66a174e7b014489" /><Relationship Type="http://schemas.openxmlformats.org/officeDocument/2006/relationships/slide" Target="/ppt/slides/slide4.xml" Id="R8f9cac5c489a45df" /><Relationship Type="http://schemas.openxmlformats.org/officeDocument/2006/relationships/slide" Target="/ppt/slides/slide5.xml" Id="Re20c1f1aa5be47a3" /><Relationship Type="http://schemas.openxmlformats.org/officeDocument/2006/relationships/slide" Target="/ppt/slides/slide6.xml" Id="Rc1b5482d3ce34411" /><Relationship Type="http://schemas.openxmlformats.org/officeDocument/2006/relationships/slide" Target="/ppt/slides/slide7.xml" Id="R7fdbe60c06d545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bfa31fe3b048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0c56782994743" /><Relationship Type="http://schemas.openxmlformats.org/officeDocument/2006/relationships/theme" Target="/ppt/slideMasters/theme/theme1.xml" Id="R74b5e94a5b954e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40c567829947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a83f78294e4e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7bc86ee7e347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2e805f6c6446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58682a20f4c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bcfca7d294b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6260f970304e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a4120a3f443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SIMONA STADPIPE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SIMONA STADPIPE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SIMONA STADPIPE AS ble etablert [år] og holder til i Stadlandet.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SIMONA STADPIPE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SIMONA STADPIPE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SIMONA STADPIPE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242 741 741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4 667 855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3 480 960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31 018 141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95 430 354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SIMONA STADPIPE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SIMONA AG  –  74,9 %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SJÅSTAD AS  –  25,1 %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SIMONA STADPIPE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Sjåstad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6750 Stadlandet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85 68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981 928 652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SIMONA STADPIPE AS</a:t>
            </a:r>
          </a:p>
        </p:txBody>
      </p:sp>
    </p:spTree>
  </p:cSld>
  <p:clrMapOvr>
    <a:masterClrMapping xmlns:a="http://schemas.openxmlformats.org/drawingml/2006/main"/>
  </p:clrMapOvr>
</p:sld>
</file>