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359bdc30124c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9a511c65bd40a8"/>
  </p:sldMasterIdLst>
  <p:sldIdLst>
    <p:sldId xmlns:r="http://schemas.openxmlformats.org/officeDocument/2006/relationships" id="256" r:id="R2d330df263024874"/>
    <p:sldId xmlns:r="http://schemas.openxmlformats.org/officeDocument/2006/relationships" id="257" r:id="R66264afbd7c843d2"/>
    <p:sldId xmlns:r="http://schemas.openxmlformats.org/officeDocument/2006/relationships" id="258" r:id="R8744e8c43ff54d7a"/>
    <p:sldId xmlns:r="http://schemas.openxmlformats.org/officeDocument/2006/relationships" id="259" r:id="Rb946a8f80550413d"/>
    <p:sldId xmlns:r="http://schemas.openxmlformats.org/officeDocument/2006/relationships" id="260" r:id="R8ba50fbbae8546ff"/>
    <p:sldId xmlns:r="http://schemas.openxmlformats.org/officeDocument/2006/relationships" id="261" r:id="R3b87855ba9294643"/>
    <p:sldId xmlns:r="http://schemas.openxmlformats.org/officeDocument/2006/relationships" id="262" r:id="R0b227251ee064e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a511c65bd40a8" /><Relationship Type="http://schemas.openxmlformats.org/officeDocument/2006/relationships/slide" Target="/ppt/slides/slide1.xml" Id="R2d330df263024874" /><Relationship Type="http://schemas.openxmlformats.org/officeDocument/2006/relationships/slide" Target="/ppt/slides/slide2.xml" Id="R66264afbd7c843d2" /><Relationship Type="http://schemas.openxmlformats.org/officeDocument/2006/relationships/slide" Target="/ppt/slides/slide3.xml" Id="R8744e8c43ff54d7a" /><Relationship Type="http://schemas.openxmlformats.org/officeDocument/2006/relationships/slide" Target="/ppt/slides/slide4.xml" Id="Rb946a8f80550413d" /><Relationship Type="http://schemas.openxmlformats.org/officeDocument/2006/relationships/slide" Target="/ppt/slides/slide5.xml" Id="R8ba50fbbae8546ff" /><Relationship Type="http://schemas.openxmlformats.org/officeDocument/2006/relationships/slide" Target="/ppt/slides/slide6.xml" Id="R3b87855ba9294643" /><Relationship Type="http://schemas.openxmlformats.org/officeDocument/2006/relationships/slide" Target="/ppt/slides/slide7.xml" Id="R0b227251ee064e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c75c93ec644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ba28960454343" /><Relationship Type="http://schemas.openxmlformats.org/officeDocument/2006/relationships/theme" Target="/ppt/slideMasters/theme/theme1.xml" Id="R40e700a160b24c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1ba289604543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b186e97c140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3ee8ad75e46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18b62c7914e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5011fb16c40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b840f8c7146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69abf89c444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f891e9db248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GAUSTAD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GAUSTAD AS ble etablert [år] og holder til i Tomrefjord.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18 002 226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639 370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688 642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6 136 807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7 437 663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GREÅS HOLDING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 GAUSTAD INVEST AS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6393 Tomrefjord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21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981 907 728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