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cc13637adb4d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05cab220904ace"/>
  </p:sldMasterIdLst>
  <p:sldIdLst>
    <p:sldId xmlns:r="http://schemas.openxmlformats.org/officeDocument/2006/relationships" id="256" r:id="R5aaf14e71cae4a9c"/>
    <p:sldId xmlns:r="http://schemas.openxmlformats.org/officeDocument/2006/relationships" id="257" r:id="R89f2adbeb5544565"/>
    <p:sldId xmlns:r="http://schemas.openxmlformats.org/officeDocument/2006/relationships" id="258" r:id="Rc6dc6c70a67e4520"/>
    <p:sldId xmlns:r="http://schemas.openxmlformats.org/officeDocument/2006/relationships" id="259" r:id="Rb44c55812b384504"/>
    <p:sldId xmlns:r="http://schemas.openxmlformats.org/officeDocument/2006/relationships" id="260" r:id="Re886f025a0a4429b"/>
    <p:sldId xmlns:r="http://schemas.openxmlformats.org/officeDocument/2006/relationships" id="261" r:id="Rcbe4ad4531804c55"/>
    <p:sldId xmlns:r="http://schemas.openxmlformats.org/officeDocument/2006/relationships" id="262" r:id="Rb67f42916ec246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05cab220904ace" /><Relationship Type="http://schemas.openxmlformats.org/officeDocument/2006/relationships/slide" Target="/ppt/slides/slide1.xml" Id="R5aaf14e71cae4a9c" /><Relationship Type="http://schemas.openxmlformats.org/officeDocument/2006/relationships/slide" Target="/ppt/slides/slide2.xml" Id="R89f2adbeb5544565" /><Relationship Type="http://schemas.openxmlformats.org/officeDocument/2006/relationships/slide" Target="/ppt/slides/slide3.xml" Id="Rc6dc6c70a67e4520" /><Relationship Type="http://schemas.openxmlformats.org/officeDocument/2006/relationships/slide" Target="/ppt/slides/slide4.xml" Id="Rb44c55812b384504" /><Relationship Type="http://schemas.openxmlformats.org/officeDocument/2006/relationships/slide" Target="/ppt/slides/slide5.xml" Id="Re886f025a0a4429b" /><Relationship Type="http://schemas.openxmlformats.org/officeDocument/2006/relationships/slide" Target="/ppt/slides/slide6.xml" Id="Rcbe4ad4531804c55" /><Relationship Type="http://schemas.openxmlformats.org/officeDocument/2006/relationships/slide" Target="/ppt/slides/slide7.xml" Id="Rb67f42916ec246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dc3ee0e4d14c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1857ab1b54d15" /><Relationship Type="http://schemas.openxmlformats.org/officeDocument/2006/relationships/theme" Target="/ppt/slideMasters/theme/theme1.xml" Id="R56d8918b69f042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a1857ab1b54d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078f1f6e746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86396783a40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1a1cd16ab40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6b5832ec84f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6bd1bfca740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49ee2410040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5f774cf2e4b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NG KIWI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KIWI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NG KIWI ØST AS ble etablert [år] og holder til i Lierstranda.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KIWI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KIWI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KIWI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3 818 209 902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113 474 007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93 743 888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381 754 911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729 088 793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KIWI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KIWI BUTIKKDRIFT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KIWI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Ringeriksveien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24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firmapost@kiwi.no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981 900 847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KIWI ØST AS</a:t>
            </a:r>
          </a:p>
        </p:txBody>
      </p:sp>
    </p:spTree>
  </p:cSld>
  <p:clrMapOvr>
    <a:masterClrMapping xmlns:a="http://schemas.openxmlformats.org/drawingml/2006/main"/>
  </p:clrMapOvr>
</p:sld>
</file>