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9fec88613d45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a1d2f450b24143"/>
  </p:sldMasterIdLst>
  <p:sldIdLst>
    <p:sldId xmlns:r="http://schemas.openxmlformats.org/officeDocument/2006/relationships" id="256" r:id="R1bd61997925a47af"/>
    <p:sldId xmlns:r="http://schemas.openxmlformats.org/officeDocument/2006/relationships" id="257" r:id="R4dfb3e1f65bd484c"/>
    <p:sldId xmlns:r="http://schemas.openxmlformats.org/officeDocument/2006/relationships" id="258" r:id="Ra1f01e34eb3b44c7"/>
    <p:sldId xmlns:r="http://schemas.openxmlformats.org/officeDocument/2006/relationships" id="259" r:id="R0a5f567160c14e8c"/>
    <p:sldId xmlns:r="http://schemas.openxmlformats.org/officeDocument/2006/relationships" id="260" r:id="R36b74ee9f84b4afa"/>
    <p:sldId xmlns:r="http://schemas.openxmlformats.org/officeDocument/2006/relationships" id="261" r:id="R2c496ab275ea4354"/>
    <p:sldId xmlns:r="http://schemas.openxmlformats.org/officeDocument/2006/relationships" id="262" r:id="R6d9c7a2559b241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1d2f450b24143" /><Relationship Type="http://schemas.openxmlformats.org/officeDocument/2006/relationships/slide" Target="/ppt/slides/slide1.xml" Id="R1bd61997925a47af" /><Relationship Type="http://schemas.openxmlformats.org/officeDocument/2006/relationships/slide" Target="/ppt/slides/slide2.xml" Id="R4dfb3e1f65bd484c" /><Relationship Type="http://schemas.openxmlformats.org/officeDocument/2006/relationships/slide" Target="/ppt/slides/slide3.xml" Id="Ra1f01e34eb3b44c7" /><Relationship Type="http://schemas.openxmlformats.org/officeDocument/2006/relationships/slide" Target="/ppt/slides/slide4.xml" Id="R0a5f567160c14e8c" /><Relationship Type="http://schemas.openxmlformats.org/officeDocument/2006/relationships/slide" Target="/ppt/slides/slide5.xml" Id="R36b74ee9f84b4afa" /><Relationship Type="http://schemas.openxmlformats.org/officeDocument/2006/relationships/slide" Target="/ppt/slides/slide6.xml" Id="R2c496ab275ea4354" /><Relationship Type="http://schemas.openxmlformats.org/officeDocument/2006/relationships/slide" Target="/ppt/slides/slide7.xml" Id="R6d9c7a2559b241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29fa3983c43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1bcdddbc24461" /><Relationship Type="http://schemas.openxmlformats.org/officeDocument/2006/relationships/theme" Target="/ppt/slideMasters/theme/theme1.xml" Id="Rb09949bc0ce440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f1bcdddbc2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f5b6b38ab4c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3a1e9c9d948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40faa633948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b97244c9e4a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1936fda1e49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15b5fd05149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ba139fb9c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EVESTOR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3 001 502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61 305 941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62 397 670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HOLMØY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Holmøy, Rundingen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info@evestor.no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981 868 765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EVESTOR AS</a:t>
            </a:r>
          </a:p>
        </p:txBody>
      </p:sp>
    </p:spTree>
  </p:cSld>
  <p:clrMapOvr>
    <a:masterClrMapping xmlns:a="http://schemas.openxmlformats.org/drawingml/2006/main"/>
  </p:clrMapOvr>
</p:sld>
</file>