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b472e0cbf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28d9371aa4017"/>
  </p:sldMasterIdLst>
  <p:sldIdLst>
    <p:sldId xmlns:r="http://schemas.openxmlformats.org/officeDocument/2006/relationships" id="256" r:id="Rd7be33860f404a58"/>
    <p:sldId xmlns:r="http://schemas.openxmlformats.org/officeDocument/2006/relationships" id="257" r:id="R6ccc5cbc99a84dbe"/>
    <p:sldId xmlns:r="http://schemas.openxmlformats.org/officeDocument/2006/relationships" id="258" r:id="R032ba510432c42c5"/>
    <p:sldId xmlns:r="http://schemas.openxmlformats.org/officeDocument/2006/relationships" id="259" r:id="R92f3650ceb524e7e"/>
    <p:sldId xmlns:r="http://schemas.openxmlformats.org/officeDocument/2006/relationships" id="260" r:id="R862efa265bb541f8"/>
    <p:sldId xmlns:r="http://schemas.openxmlformats.org/officeDocument/2006/relationships" id="261" r:id="R22670fe78b67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28d9371aa4017" /><Relationship Type="http://schemas.openxmlformats.org/officeDocument/2006/relationships/slide" Target="/ppt/slides/slide1.xml" Id="Rd7be33860f404a58" /><Relationship Type="http://schemas.openxmlformats.org/officeDocument/2006/relationships/slide" Target="/ppt/slides/slide2.xml" Id="R6ccc5cbc99a84dbe" /><Relationship Type="http://schemas.openxmlformats.org/officeDocument/2006/relationships/slide" Target="/ppt/slides/slide3.xml" Id="R032ba510432c42c5" /><Relationship Type="http://schemas.openxmlformats.org/officeDocument/2006/relationships/slide" Target="/ppt/slides/slide4.xml" Id="R92f3650ceb524e7e" /><Relationship Type="http://schemas.openxmlformats.org/officeDocument/2006/relationships/slide" Target="/ppt/slides/slide5.xml" Id="R862efa265bb541f8" /><Relationship Type="http://schemas.openxmlformats.org/officeDocument/2006/relationships/slide" Target="/ppt/slides/slide6.xml" Id="R22670fe78b67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cbb9f6b23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30c23b4c54557" /><Relationship Type="http://schemas.openxmlformats.org/officeDocument/2006/relationships/theme" Target="/ppt/slideMasters/theme/theme1.xml" Id="R3eea8d0fab5e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30c23b4c5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5c7ba7e5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54303139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0724be203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ad955a31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a483a679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5d8475973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Holmøy, 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info@evestor.no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981 868 765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EVESTOR AS</a:t>
            </a:r>
          </a:p>
        </p:txBody>
      </p:sp>
    </p:spTree>
  </p:cSld>
  <p:clrMapOvr>
    <a:masterClrMapping xmlns:a="http://schemas.openxmlformats.org/drawingml/2006/main"/>
  </p:clrMapOvr>
</p:sld>
</file>