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17f7054fd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f7757be254f94"/>
  </p:sldMasterIdLst>
  <p:sldIdLst>
    <p:sldId xmlns:r="http://schemas.openxmlformats.org/officeDocument/2006/relationships" id="256" r:id="R804b7610943646d3"/>
    <p:sldId xmlns:r="http://schemas.openxmlformats.org/officeDocument/2006/relationships" id="257" r:id="Rbd4649a348bd40c4"/>
    <p:sldId xmlns:r="http://schemas.openxmlformats.org/officeDocument/2006/relationships" id="258" r:id="R1aa1ecc92c8c46d5"/>
    <p:sldId xmlns:r="http://schemas.openxmlformats.org/officeDocument/2006/relationships" id="259" r:id="R3b3e0cd36cb54725"/>
    <p:sldId xmlns:r="http://schemas.openxmlformats.org/officeDocument/2006/relationships" id="260" r:id="R6eac618f75754250"/>
    <p:sldId xmlns:r="http://schemas.openxmlformats.org/officeDocument/2006/relationships" id="261" r:id="R1c27cacaffe6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f7757be254f94" /><Relationship Type="http://schemas.openxmlformats.org/officeDocument/2006/relationships/slide" Target="/ppt/slides/slide1.xml" Id="R804b7610943646d3" /><Relationship Type="http://schemas.openxmlformats.org/officeDocument/2006/relationships/slide" Target="/ppt/slides/slide2.xml" Id="Rbd4649a348bd40c4" /><Relationship Type="http://schemas.openxmlformats.org/officeDocument/2006/relationships/slide" Target="/ppt/slides/slide3.xml" Id="R1aa1ecc92c8c46d5" /><Relationship Type="http://schemas.openxmlformats.org/officeDocument/2006/relationships/slide" Target="/ppt/slides/slide4.xml" Id="R3b3e0cd36cb54725" /><Relationship Type="http://schemas.openxmlformats.org/officeDocument/2006/relationships/slide" Target="/ppt/slides/slide5.xml" Id="R6eac618f75754250" /><Relationship Type="http://schemas.openxmlformats.org/officeDocument/2006/relationships/slide" Target="/ppt/slides/slide6.xml" Id="R1c27cacaffe6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879aa38c5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7678fd9ad4170" /><Relationship Type="http://schemas.openxmlformats.org/officeDocument/2006/relationships/theme" Target="/ppt/slideMasters/theme/theme1.xml" Id="Rd92f558f6f50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7678fd9ad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95968da8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f88f1aa52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1a01d2003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4238c2af7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0498e743a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e5761798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