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ea82baf4e344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9d56565f74639"/>
  </p:sldMasterIdLst>
  <p:sldIdLst>
    <p:sldId xmlns:r="http://schemas.openxmlformats.org/officeDocument/2006/relationships" id="256" r:id="Ra2660253ac5848f4"/>
    <p:sldId xmlns:r="http://schemas.openxmlformats.org/officeDocument/2006/relationships" id="257" r:id="Rb17089d770dc4adb"/>
    <p:sldId xmlns:r="http://schemas.openxmlformats.org/officeDocument/2006/relationships" id="258" r:id="R0f8686447ba94cb4"/>
    <p:sldId xmlns:r="http://schemas.openxmlformats.org/officeDocument/2006/relationships" id="259" r:id="R5095a2bcbd44483a"/>
    <p:sldId xmlns:r="http://schemas.openxmlformats.org/officeDocument/2006/relationships" id="260" r:id="Rbce5163cf810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9d56565f74639" /><Relationship Type="http://schemas.openxmlformats.org/officeDocument/2006/relationships/slide" Target="/ppt/slides/slide1.xml" Id="Ra2660253ac5848f4" /><Relationship Type="http://schemas.openxmlformats.org/officeDocument/2006/relationships/slide" Target="/ppt/slides/slide2.xml" Id="Rb17089d770dc4adb" /><Relationship Type="http://schemas.openxmlformats.org/officeDocument/2006/relationships/slide" Target="/ppt/slides/slide3.xml" Id="R0f8686447ba94cb4" /><Relationship Type="http://schemas.openxmlformats.org/officeDocument/2006/relationships/slide" Target="/ppt/slides/slide4.xml" Id="R5095a2bcbd44483a" /><Relationship Type="http://schemas.openxmlformats.org/officeDocument/2006/relationships/slide" Target="/ppt/slides/slide5.xml" Id="Rbce5163cf810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103fd94ff44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93c7f7a5241ce" /><Relationship Type="http://schemas.openxmlformats.org/officeDocument/2006/relationships/theme" Target="/ppt/slideMasters/theme/theme1.xml" Id="R7a14393bd136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93c7f7a52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955442aaf44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739a54690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c02d84250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f9109e09040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462b73b7b4d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FONDSFINANS AKTIV 60/40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AKTIV 60/40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FONDSFINANS AKTIV 60/40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AKTIV 60/40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AKTIV 60/40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AKTIV 60/40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fond@fondsfinans.no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www.fondsfinans.no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981 635 728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AKTIV 60/40</a:t>
            </a:r>
          </a:p>
        </p:txBody>
      </p:sp>
    </p:spTree>
  </p:cSld>
  <p:clrMapOvr>
    <a:masterClrMapping xmlns:a="http://schemas.openxmlformats.org/drawingml/2006/main"/>
  </p:clrMapOvr>
</p:sld>
</file>