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45b77a4165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9e48dc709d48c3"/>
  </p:sldMasterIdLst>
  <p:sldIdLst>
    <p:sldId xmlns:r="http://schemas.openxmlformats.org/officeDocument/2006/relationships" id="256" r:id="Rb4191560e1034e9c"/>
    <p:sldId xmlns:r="http://schemas.openxmlformats.org/officeDocument/2006/relationships" id="257" r:id="Rc47cd3ff6ab74547"/>
    <p:sldId xmlns:r="http://schemas.openxmlformats.org/officeDocument/2006/relationships" id="258" r:id="Rb082b37bc7c24930"/>
    <p:sldId xmlns:r="http://schemas.openxmlformats.org/officeDocument/2006/relationships" id="259" r:id="R6604bbf5b62247f9"/>
    <p:sldId xmlns:r="http://schemas.openxmlformats.org/officeDocument/2006/relationships" id="260" r:id="R5b404b268c674dda"/>
    <p:sldId xmlns:r="http://schemas.openxmlformats.org/officeDocument/2006/relationships" id="261" r:id="Rcc6502120df14e37"/>
    <p:sldId xmlns:r="http://schemas.openxmlformats.org/officeDocument/2006/relationships" id="262" r:id="R23b81db42f63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e48dc709d48c3" /><Relationship Type="http://schemas.openxmlformats.org/officeDocument/2006/relationships/slide" Target="/ppt/slides/slide1.xml" Id="Rb4191560e1034e9c" /><Relationship Type="http://schemas.openxmlformats.org/officeDocument/2006/relationships/slide" Target="/ppt/slides/slide2.xml" Id="Rc47cd3ff6ab74547" /><Relationship Type="http://schemas.openxmlformats.org/officeDocument/2006/relationships/slide" Target="/ppt/slides/slide3.xml" Id="Rb082b37bc7c24930" /><Relationship Type="http://schemas.openxmlformats.org/officeDocument/2006/relationships/slide" Target="/ppt/slides/slide4.xml" Id="R6604bbf5b62247f9" /><Relationship Type="http://schemas.openxmlformats.org/officeDocument/2006/relationships/slide" Target="/ppt/slides/slide5.xml" Id="R5b404b268c674dda" /><Relationship Type="http://schemas.openxmlformats.org/officeDocument/2006/relationships/slide" Target="/ppt/slides/slide6.xml" Id="Rcc6502120df14e37" /><Relationship Type="http://schemas.openxmlformats.org/officeDocument/2006/relationships/slide" Target="/ppt/slides/slide7.xml" Id="R23b81db42f63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4f6915246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f27a0f7b84009" /><Relationship Type="http://schemas.openxmlformats.org/officeDocument/2006/relationships/theme" Target="/ppt/slideMasters/theme/theme1.xml" Id="R6141f303176f47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f27a0f7b840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2d5c3a44b4f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57dae1d9a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68d10784c42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2dc7d6036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3c1a5d63342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90812b39a4c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d9d1bddcd46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FONDSFINANS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FONDSFINANS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163 814 962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11 887 212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19 920 801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90 571 548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244 744 164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30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fond@fondsfinans.no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981 635 647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KAPITALFORVALTNING AS</a:t>
            </a:r>
          </a:p>
        </p:txBody>
      </p:sp>
    </p:spTree>
  </p:cSld>
  <p:clrMapOvr>
    <a:masterClrMapping xmlns:a="http://schemas.openxmlformats.org/drawingml/2006/main"/>
  </p:clrMapOvr>
</p:sld>
</file>