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14f4bdbf1c45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7f3c793d4142c4"/>
  </p:sldMasterIdLst>
  <p:sldIdLst>
    <p:sldId xmlns:r="http://schemas.openxmlformats.org/officeDocument/2006/relationships" id="256" r:id="R86ad1d64a15f420b"/>
    <p:sldId xmlns:r="http://schemas.openxmlformats.org/officeDocument/2006/relationships" id="257" r:id="Rad12b15369a84b67"/>
    <p:sldId xmlns:r="http://schemas.openxmlformats.org/officeDocument/2006/relationships" id="258" r:id="R665c24795f7444f5"/>
    <p:sldId xmlns:r="http://schemas.openxmlformats.org/officeDocument/2006/relationships" id="259" r:id="R48594f07c2114726"/>
    <p:sldId xmlns:r="http://schemas.openxmlformats.org/officeDocument/2006/relationships" id="260" r:id="R08f4f2148b324cef"/>
    <p:sldId xmlns:r="http://schemas.openxmlformats.org/officeDocument/2006/relationships" id="261" r:id="R1202f7281ca9485d"/>
    <p:sldId xmlns:r="http://schemas.openxmlformats.org/officeDocument/2006/relationships" id="262" r:id="Rfec2862bb2e340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7f3c793d4142c4" /><Relationship Type="http://schemas.openxmlformats.org/officeDocument/2006/relationships/slide" Target="/ppt/slides/slide1.xml" Id="R86ad1d64a15f420b" /><Relationship Type="http://schemas.openxmlformats.org/officeDocument/2006/relationships/slide" Target="/ppt/slides/slide2.xml" Id="Rad12b15369a84b67" /><Relationship Type="http://schemas.openxmlformats.org/officeDocument/2006/relationships/slide" Target="/ppt/slides/slide3.xml" Id="R665c24795f7444f5" /><Relationship Type="http://schemas.openxmlformats.org/officeDocument/2006/relationships/slide" Target="/ppt/slides/slide4.xml" Id="R48594f07c2114726" /><Relationship Type="http://schemas.openxmlformats.org/officeDocument/2006/relationships/slide" Target="/ppt/slides/slide5.xml" Id="R08f4f2148b324cef" /><Relationship Type="http://schemas.openxmlformats.org/officeDocument/2006/relationships/slide" Target="/ppt/slides/slide6.xml" Id="R1202f7281ca9485d" /><Relationship Type="http://schemas.openxmlformats.org/officeDocument/2006/relationships/slide" Target="/ppt/slides/slide7.xml" Id="Rfec2862bb2e340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c7e03419db4e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d8e6bf40c4408" /><Relationship Type="http://schemas.openxmlformats.org/officeDocument/2006/relationships/theme" Target="/ppt/slideMasters/theme/theme1.xml" Id="R2f5c1b9515444f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4d8e6bf40c44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c024bf0184e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65e88257946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893c7cd8044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9f3abaac745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05174622043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a382d50784f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eb34847d944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1 349 378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−6 313 390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366 781 259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1 469 188 430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1 605 802 015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MÅNEBAKKEN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AXELERATION AS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 AND AS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PERTINAX AS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SOPHIES VERDEN AS  –  16,9 %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981 611 489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