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ae1ce1399c48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860eccc9da4be2"/>
  </p:sldMasterIdLst>
  <p:sldIdLst>
    <p:sldId xmlns:r="http://schemas.openxmlformats.org/officeDocument/2006/relationships" id="256" r:id="R99b529718fa047eb"/>
    <p:sldId xmlns:r="http://schemas.openxmlformats.org/officeDocument/2006/relationships" id="257" r:id="Rf43b301ad33a4026"/>
    <p:sldId xmlns:r="http://schemas.openxmlformats.org/officeDocument/2006/relationships" id="258" r:id="R3aa9dd077bdd4deb"/>
    <p:sldId xmlns:r="http://schemas.openxmlformats.org/officeDocument/2006/relationships" id="259" r:id="R5528e408128d4f9e"/>
    <p:sldId xmlns:r="http://schemas.openxmlformats.org/officeDocument/2006/relationships" id="260" r:id="Rce45d6f39f8247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860eccc9da4be2" /><Relationship Type="http://schemas.openxmlformats.org/officeDocument/2006/relationships/slide" Target="/ppt/slides/slide1.xml" Id="R99b529718fa047eb" /><Relationship Type="http://schemas.openxmlformats.org/officeDocument/2006/relationships/slide" Target="/ppt/slides/slide2.xml" Id="Rf43b301ad33a4026" /><Relationship Type="http://schemas.openxmlformats.org/officeDocument/2006/relationships/slide" Target="/ppt/slides/slide3.xml" Id="R3aa9dd077bdd4deb" /><Relationship Type="http://schemas.openxmlformats.org/officeDocument/2006/relationships/slide" Target="/ppt/slides/slide4.xml" Id="R5528e408128d4f9e" /><Relationship Type="http://schemas.openxmlformats.org/officeDocument/2006/relationships/slide" Target="/ppt/slides/slide5.xml" Id="Rce45d6f39f8247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fbbc90d696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fba6c30ef4d93" /><Relationship Type="http://schemas.openxmlformats.org/officeDocument/2006/relationships/theme" Target="/ppt/slideMasters/theme/theme1.xml" Id="Rcaeb646a2cf04f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2fba6c30ef4d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dd5ad92a044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f8e884f2346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41d1a207442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97bc0b26541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e6bc241d640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TECHNOLOGY AS</a:t>
            </a:r>
          </a:p>
        </p:txBody>
      </p:sp>
    </p:spTree>
  </p:cSld>
  <p:clrMapOvr>
    <a:masterClrMapping xmlns:a="http://schemas.openxmlformats.org/drawingml/2006/main"/>
  </p:clrMapOvr>
</p:sld>
</file>