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3c499d1add4c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adca2d70a54eff"/>
  </p:sldMasterIdLst>
  <p:sldIdLst>
    <p:sldId xmlns:r="http://schemas.openxmlformats.org/officeDocument/2006/relationships" id="256" r:id="Rd53c3ea24ced4e05"/>
    <p:sldId xmlns:r="http://schemas.openxmlformats.org/officeDocument/2006/relationships" id="257" r:id="R4068e7dc6c8c4aba"/>
    <p:sldId xmlns:r="http://schemas.openxmlformats.org/officeDocument/2006/relationships" id="258" r:id="Rf1814a5b16df45c5"/>
    <p:sldId xmlns:r="http://schemas.openxmlformats.org/officeDocument/2006/relationships" id="259" r:id="R1eda0c70f5574190"/>
    <p:sldId xmlns:r="http://schemas.openxmlformats.org/officeDocument/2006/relationships" id="260" r:id="Ra12bbee3d3904a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adca2d70a54eff" /><Relationship Type="http://schemas.openxmlformats.org/officeDocument/2006/relationships/slide" Target="/ppt/slides/slide1.xml" Id="Rd53c3ea24ced4e05" /><Relationship Type="http://schemas.openxmlformats.org/officeDocument/2006/relationships/slide" Target="/ppt/slides/slide2.xml" Id="R4068e7dc6c8c4aba" /><Relationship Type="http://schemas.openxmlformats.org/officeDocument/2006/relationships/slide" Target="/ppt/slides/slide3.xml" Id="Rf1814a5b16df45c5" /><Relationship Type="http://schemas.openxmlformats.org/officeDocument/2006/relationships/slide" Target="/ppt/slides/slide4.xml" Id="R1eda0c70f5574190" /><Relationship Type="http://schemas.openxmlformats.org/officeDocument/2006/relationships/slide" Target="/ppt/slides/slide5.xml" Id="Ra12bbee3d3904a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de03a1ca0d4a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af447b9c5e46bb" /><Relationship Type="http://schemas.openxmlformats.org/officeDocument/2006/relationships/theme" Target="/ppt/slideMasters/theme/theme1.xml" Id="Rfe7cd6fb97c84b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af447b9c5e46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4ed1f3a1d47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d3aca9d0c4f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2ed5b3448148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bd45638594f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5d4bfbf0541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DANSKE INVEST NORSKE AKSJER INSTITUSJON 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DANSKE INVEST NORSKE AKSJER INSTITUSJON 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DANSKE INVEST NORSKE AKSJER INSTITUSJON I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DANSKE INVEST NORSKE AKSJER INSTITUSJON 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DANSKE INVEST NORSKE AKSJER INSTITUSJON 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DANSKE INVEST NORSKE AKSJER INSTITUSJON 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981 582 020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DANSKE INVEST NORSKE AKSJER INSTITUSJON I</a:t>
            </a:r>
          </a:p>
        </p:txBody>
      </p:sp>
    </p:spTree>
  </p:cSld>
  <p:clrMapOvr>
    <a:masterClrMapping xmlns:a="http://schemas.openxmlformats.org/drawingml/2006/main"/>
  </p:clrMapOvr>
</p:sld>
</file>