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dc23e94a3b4e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a3f501319d4641"/>
  </p:sldMasterIdLst>
  <p:sldIdLst>
    <p:sldId xmlns:r="http://schemas.openxmlformats.org/officeDocument/2006/relationships" id="256" r:id="R83fdd37e36f441aa"/>
    <p:sldId xmlns:r="http://schemas.openxmlformats.org/officeDocument/2006/relationships" id="257" r:id="R8e2dc58c96494c6a"/>
    <p:sldId xmlns:r="http://schemas.openxmlformats.org/officeDocument/2006/relationships" id="258" r:id="Rd52e3971d6714457"/>
    <p:sldId xmlns:r="http://schemas.openxmlformats.org/officeDocument/2006/relationships" id="259" r:id="R867f9939376f4409"/>
    <p:sldId xmlns:r="http://schemas.openxmlformats.org/officeDocument/2006/relationships" id="260" r:id="R492317e5f0434e4f"/>
    <p:sldId xmlns:r="http://schemas.openxmlformats.org/officeDocument/2006/relationships" id="261" r:id="Re3aaa575de4843ea"/>
    <p:sldId xmlns:r="http://schemas.openxmlformats.org/officeDocument/2006/relationships" id="262" r:id="R552e421c616b4f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3f501319d4641" /><Relationship Type="http://schemas.openxmlformats.org/officeDocument/2006/relationships/slide" Target="/ppt/slides/slide1.xml" Id="R83fdd37e36f441aa" /><Relationship Type="http://schemas.openxmlformats.org/officeDocument/2006/relationships/slide" Target="/ppt/slides/slide2.xml" Id="R8e2dc58c96494c6a" /><Relationship Type="http://schemas.openxmlformats.org/officeDocument/2006/relationships/slide" Target="/ppt/slides/slide3.xml" Id="Rd52e3971d6714457" /><Relationship Type="http://schemas.openxmlformats.org/officeDocument/2006/relationships/slide" Target="/ppt/slides/slide4.xml" Id="R867f9939376f4409" /><Relationship Type="http://schemas.openxmlformats.org/officeDocument/2006/relationships/slide" Target="/ppt/slides/slide5.xml" Id="R492317e5f0434e4f" /><Relationship Type="http://schemas.openxmlformats.org/officeDocument/2006/relationships/slide" Target="/ppt/slides/slide6.xml" Id="Re3aaa575de4843ea" /><Relationship Type="http://schemas.openxmlformats.org/officeDocument/2006/relationships/slide" Target="/ppt/slides/slide7.xml" Id="R552e421c616b4f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3db9dc12d48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99aef028b440d" /><Relationship Type="http://schemas.openxmlformats.org/officeDocument/2006/relationships/theme" Target="/ppt/slideMasters/theme/theme1.xml" Id="Red9520a2254840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399aef028b44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618201c6544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cbeee56db40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f38ea7f8149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f6961cb2944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0eb9ec1be4e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7ae1fc1a341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22ae28ff1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REGNSKAPSBYRÅ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7 234 063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1 502 593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671 237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3 175 622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SIDHU INVEST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Depotgata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90 79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981 554 485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 AS</a:t>
            </a:r>
          </a:p>
        </p:txBody>
      </p:sp>
    </p:spTree>
  </p:cSld>
  <p:clrMapOvr>
    <a:masterClrMapping xmlns:a="http://schemas.openxmlformats.org/drawingml/2006/main"/>
  </p:clrMapOvr>
</p:sld>
</file>