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5d30edc8c41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e876e8dd774b2a"/>
  </p:sldMasterIdLst>
  <p:sldIdLst>
    <p:sldId xmlns:r="http://schemas.openxmlformats.org/officeDocument/2006/relationships" id="256" r:id="R15c77f2e7e114555"/>
    <p:sldId xmlns:r="http://schemas.openxmlformats.org/officeDocument/2006/relationships" id="257" r:id="R265559d7d5704a4f"/>
    <p:sldId xmlns:r="http://schemas.openxmlformats.org/officeDocument/2006/relationships" id="258" r:id="R01c5489d0e9f4ccc"/>
    <p:sldId xmlns:r="http://schemas.openxmlformats.org/officeDocument/2006/relationships" id="259" r:id="Radfc23310ca7440d"/>
    <p:sldId xmlns:r="http://schemas.openxmlformats.org/officeDocument/2006/relationships" id="260" r:id="R7416c39902ec4aa0"/>
    <p:sldId xmlns:r="http://schemas.openxmlformats.org/officeDocument/2006/relationships" id="261" r:id="R2978c0401e414c73"/>
    <p:sldId xmlns:r="http://schemas.openxmlformats.org/officeDocument/2006/relationships" id="262" r:id="R505dbcaa2cc740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876e8dd774b2a" /><Relationship Type="http://schemas.openxmlformats.org/officeDocument/2006/relationships/slide" Target="/ppt/slides/slide1.xml" Id="R15c77f2e7e114555" /><Relationship Type="http://schemas.openxmlformats.org/officeDocument/2006/relationships/slide" Target="/ppt/slides/slide2.xml" Id="R265559d7d5704a4f" /><Relationship Type="http://schemas.openxmlformats.org/officeDocument/2006/relationships/slide" Target="/ppt/slides/slide3.xml" Id="R01c5489d0e9f4ccc" /><Relationship Type="http://schemas.openxmlformats.org/officeDocument/2006/relationships/slide" Target="/ppt/slides/slide4.xml" Id="Radfc23310ca7440d" /><Relationship Type="http://schemas.openxmlformats.org/officeDocument/2006/relationships/slide" Target="/ppt/slides/slide5.xml" Id="R7416c39902ec4aa0" /><Relationship Type="http://schemas.openxmlformats.org/officeDocument/2006/relationships/slide" Target="/ppt/slides/slide6.xml" Id="R2978c0401e414c73" /><Relationship Type="http://schemas.openxmlformats.org/officeDocument/2006/relationships/slide" Target="/ppt/slides/slide7.xml" Id="R505dbcaa2cc740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7a666a24b45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a45c5877341d2" /><Relationship Type="http://schemas.openxmlformats.org/officeDocument/2006/relationships/theme" Target="/ppt/slideMasters/theme/theme1.xml" Id="R13472d0c460045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3a45c58773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df7e61ba040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d01da56ad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6605ce93049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335aede55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6b72036df4f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8474a8a9e42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48f4e6fa5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RAYMOND FAGERBAKKE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FAGERBAKKE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1 227 296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FAGERBAKKE RAYMOND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RAYMOND FAGERBAKKE AS</a:t>
            </a:r>
          </a:p>
        </p:txBody>
      </p:sp>
    </p:spTree>
  </p:cSld>
  <p:clrMapOvr>
    <a:masterClrMapping xmlns:a="http://schemas.openxmlformats.org/drawingml/2006/main"/>
  </p:clrMapOvr>
</p:sld>
</file>