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45afe2f76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820ef96924258"/>
  </p:sldMasterIdLst>
  <p:sldIdLst>
    <p:sldId xmlns:r="http://schemas.openxmlformats.org/officeDocument/2006/relationships" id="256" r:id="Rc63dbe42720543a0"/>
    <p:sldId xmlns:r="http://schemas.openxmlformats.org/officeDocument/2006/relationships" id="257" r:id="R34520d229eca45b6"/>
    <p:sldId xmlns:r="http://schemas.openxmlformats.org/officeDocument/2006/relationships" id="258" r:id="Rc255a555c2fd4b45"/>
    <p:sldId xmlns:r="http://schemas.openxmlformats.org/officeDocument/2006/relationships" id="259" r:id="Rd8ecd3a744c64c9c"/>
    <p:sldId xmlns:r="http://schemas.openxmlformats.org/officeDocument/2006/relationships" id="260" r:id="R6ca5ddfdb3b7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820ef96924258" /><Relationship Type="http://schemas.openxmlformats.org/officeDocument/2006/relationships/slide" Target="/ppt/slides/slide1.xml" Id="Rc63dbe42720543a0" /><Relationship Type="http://schemas.openxmlformats.org/officeDocument/2006/relationships/slide" Target="/ppt/slides/slide2.xml" Id="R34520d229eca45b6" /><Relationship Type="http://schemas.openxmlformats.org/officeDocument/2006/relationships/slide" Target="/ppt/slides/slide3.xml" Id="Rc255a555c2fd4b45" /><Relationship Type="http://schemas.openxmlformats.org/officeDocument/2006/relationships/slide" Target="/ppt/slides/slide4.xml" Id="Rd8ecd3a744c64c9c" /><Relationship Type="http://schemas.openxmlformats.org/officeDocument/2006/relationships/slide" Target="/ppt/slides/slide5.xml" Id="R6ca5ddfdb3b7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84632b8c142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bc1ffc8c64f90" /><Relationship Type="http://schemas.openxmlformats.org/officeDocument/2006/relationships/theme" Target="/ppt/slideMasters/theme/theme1.xml" Id="R570664f87032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bc1ffc8c6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26e33cda447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163df6e9a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6385d43fc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57e249b36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42b32d353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MEKONOMEN SØRLANDSPARKEN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MEKONOMEN SØRLANDSPARKEN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