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34942cfb7746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f98febeded4ede"/>
  </p:sldMasterIdLst>
  <p:sldIdLst>
    <p:sldId xmlns:r="http://schemas.openxmlformats.org/officeDocument/2006/relationships" id="256" r:id="Rddfa89a9a8b4404c"/>
    <p:sldId xmlns:r="http://schemas.openxmlformats.org/officeDocument/2006/relationships" id="257" r:id="R49e93454a8f549f6"/>
    <p:sldId xmlns:r="http://schemas.openxmlformats.org/officeDocument/2006/relationships" id="258" r:id="R6e54b77cbf03407e"/>
    <p:sldId xmlns:r="http://schemas.openxmlformats.org/officeDocument/2006/relationships" id="259" r:id="R9870be9ec9724654"/>
    <p:sldId xmlns:r="http://schemas.openxmlformats.org/officeDocument/2006/relationships" id="260" r:id="R4b6126ed30194d17"/>
    <p:sldId xmlns:r="http://schemas.openxmlformats.org/officeDocument/2006/relationships" id="261" r:id="R3a3d0f95bc234188"/>
    <p:sldId xmlns:r="http://schemas.openxmlformats.org/officeDocument/2006/relationships" id="262" r:id="Rdea32eed19304f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f98febeded4ede" /><Relationship Type="http://schemas.openxmlformats.org/officeDocument/2006/relationships/slide" Target="/ppt/slides/slide1.xml" Id="Rddfa89a9a8b4404c" /><Relationship Type="http://schemas.openxmlformats.org/officeDocument/2006/relationships/slide" Target="/ppt/slides/slide2.xml" Id="R49e93454a8f549f6" /><Relationship Type="http://schemas.openxmlformats.org/officeDocument/2006/relationships/slide" Target="/ppt/slides/slide3.xml" Id="R6e54b77cbf03407e" /><Relationship Type="http://schemas.openxmlformats.org/officeDocument/2006/relationships/slide" Target="/ppt/slides/slide4.xml" Id="R9870be9ec9724654" /><Relationship Type="http://schemas.openxmlformats.org/officeDocument/2006/relationships/slide" Target="/ppt/slides/slide5.xml" Id="R4b6126ed30194d17" /><Relationship Type="http://schemas.openxmlformats.org/officeDocument/2006/relationships/slide" Target="/ppt/slides/slide6.xml" Id="R3a3d0f95bc234188" /><Relationship Type="http://schemas.openxmlformats.org/officeDocument/2006/relationships/slide" Target="/ppt/slides/slide7.xml" Id="Rdea32eed19304f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f636802fe54c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3f0cc09744531" /><Relationship Type="http://schemas.openxmlformats.org/officeDocument/2006/relationships/theme" Target="/ppt/slideMasters/theme/theme1.xml" Id="R0af7137aa7b946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43f0cc097445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a6bd7d15341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0870955b54f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d63bdee9341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46203fbb449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da4aaf7e542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998d239a746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085519d314e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RØRLEGGERN LØTEN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RØRLEGGERN LØTEN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RØRLEGGERN LØTEN AS ble etablert [år] og holder til i Løten.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RØRLEGGERN LØTEN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RØRLEGGERN LØTEN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RØRLEGGERN LØTEN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9 739 502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623 791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521 051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3 746 476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5 519 162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RØRLEGGERN LØTEN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JONGÅRD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RØRLEGGERN LØTEN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Skolevegen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2340 Løten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59 11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981 496 906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RØRLEGGERN LØTEN AS</a:t>
            </a:r>
          </a:p>
        </p:txBody>
      </p:sp>
    </p:spTree>
  </p:cSld>
  <p:clrMapOvr>
    <a:masterClrMapping xmlns:a="http://schemas.openxmlformats.org/drawingml/2006/main"/>
  </p:clrMapOvr>
</p:sld>
</file>