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fc8abb763c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d35ed570d47d2"/>
  </p:sldMasterIdLst>
  <p:sldIdLst>
    <p:sldId xmlns:r="http://schemas.openxmlformats.org/officeDocument/2006/relationships" id="256" r:id="Rb48c91aa70c14c8f"/>
    <p:sldId xmlns:r="http://schemas.openxmlformats.org/officeDocument/2006/relationships" id="257" r:id="R4a75355288a4484e"/>
    <p:sldId xmlns:r="http://schemas.openxmlformats.org/officeDocument/2006/relationships" id="258" r:id="R116069992cb64e01"/>
    <p:sldId xmlns:r="http://schemas.openxmlformats.org/officeDocument/2006/relationships" id="259" r:id="R28d8d03dfd334ae2"/>
    <p:sldId xmlns:r="http://schemas.openxmlformats.org/officeDocument/2006/relationships" id="260" r:id="R763b57d564944c98"/>
    <p:sldId xmlns:r="http://schemas.openxmlformats.org/officeDocument/2006/relationships" id="261" r:id="Rbbbdcd6967c14f69"/>
    <p:sldId xmlns:r="http://schemas.openxmlformats.org/officeDocument/2006/relationships" id="262" r:id="Red030a2d03414a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d35ed570d47d2" /><Relationship Type="http://schemas.openxmlformats.org/officeDocument/2006/relationships/slide" Target="/ppt/slides/slide1.xml" Id="Rb48c91aa70c14c8f" /><Relationship Type="http://schemas.openxmlformats.org/officeDocument/2006/relationships/slide" Target="/ppt/slides/slide2.xml" Id="R4a75355288a4484e" /><Relationship Type="http://schemas.openxmlformats.org/officeDocument/2006/relationships/slide" Target="/ppt/slides/slide3.xml" Id="R116069992cb64e01" /><Relationship Type="http://schemas.openxmlformats.org/officeDocument/2006/relationships/slide" Target="/ppt/slides/slide4.xml" Id="R28d8d03dfd334ae2" /><Relationship Type="http://schemas.openxmlformats.org/officeDocument/2006/relationships/slide" Target="/ppt/slides/slide5.xml" Id="R763b57d564944c98" /><Relationship Type="http://schemas.openxmlformats.org/officeDocument/2006/relationships/slide" Target="/ppt/slides/slide6.xml" Id="Rbbbdcd6967c14f69" /><Relationship Type="http://schemas.openxmlformats.org/officeDocument/2006/relationships/slide" Target="/ppt/slides/slide7.xml" Id="Red030a2d03414a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b4a44a3dc40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6947f71094795" /><Relationship Type="http://schemas.openxmlformats.org/officeDocument/2006/relationships/theme" Target="/ppt/slideMasters/theme/theme1.xml" Id="R9d317ace63e8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6947f7109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71c396e93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cf1fcc21e40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db4604f42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93abe9c1644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134b6ce33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07e9456a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a29a9991c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ALIN INVEST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5 566 873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109 877 201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203 128 571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IMCBULL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ClampOn AS, Vågsgaten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981 479 092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