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628d68aea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4fda0e00b4f6c"/>
  </p:sldMasterIdLst>
  <p:sldIdLst>
    <p:sldId xmlns:r="http://schemas.openxmlformats.org/officeDocument/2006/relationships" id="256" r:id="R2cf0fa458e4a4eb6"/>
    <p:sldId xmlns:r="http://schemas.openxmlformats.org/officeDocument/2006/relationships" id="257" r:id="R339f5d434cfa4174"/>
    <p:sldId xmlns:r="http://schemas.openxmlformats.org/officeDocument/2006/relationships" id="258" r:id="R5a8b249849cb4cde"/>
    <p:sldId xmlns:r="http://schemas.openxmlformats.org/officeDocument/2006/relationships" id="259" r:id="R3097d1b4a84a4911"/>
    <p:sldId xmlns:r="http://schemas.openxmlformats.org/officeDocument/2006/relationships" id="260" r:id="R8709c94e49ae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4fda0e00b4f6c" /><Relationship Type="http://schemas.openxmlformats.org/officeDocument/2006/relationships/slide" Target="/ppt/slides/slide1.xml" Id="R2cf0fa458e4a4eb6" /><Relationship Type="http://schemas.openxmlformats.org/officeDocument/2006/relationships/slide" Target="/ppt/slides/slide2.xml" Id="R339f5d434cfa4174" /><Relationship Type="http://schemas.openxmlformats.org/officeDocument/2006/relationships/slide" Target="/ppt/slides/slide3.xml" Id="R5a8b249849cb4cde" /><Relationship Type="http://schemas.openxmlformats.org/officeDocument/2006/relationships/slide" Target="/ppt/slides/slide4.xml" Id="R3097d1b4a84a4911" /><Relationship Type="http://schemas.openxmlformats.org/officeDocument/2006/relationships/slide" Target="/ppt/slides/slide5.xml" Id="R8709c94e49ae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3d7853d09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7bbf7ba34125" /><Relationship Type="http://schemas.openxmlformats.org/officeDocument/2006/relationships/theme" Target="/ppt/slideMasters/theme/theme1.xml" Id="Ra5b27cacff24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87bbf7ba3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12a1932e3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72bb5b0b9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cc22beaff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52d82167547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9912a697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