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8a5e34eca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78cf3c480487d"/>
  </p:sldMasterIdLst>
  <p:sldIdLst>
    <p:sldId xmlns:r="http://schemas.openxmlformats.org/officeDocument/2006/relationships" id="256" r:id="R467f3ce5d05e454a"/>
    <p:sldId xmlns:r="http://schemas.openxmlformats.org/officeDocument/2006/relationships" id="257" r:id="R034f9dd8c6a84ffa"/>
    <p:sldId xmlns:r="http://schemas.openxmlformats.org/officeDocument/2006/relationships" id="258" r:id="R5712d3a8c7f948a1"/>
    <p:sldId xmlns:r="http://schemas.openxmlformats.org/officeDocument/2006/relationships" id="259" r:id="R3e03eedc066a4a8e"/>
    <p:sldId xmlns:r="http://schemas.openxmlformats.org/officeDocument/2006/relationships" id="260" r:id="R1f28396a89c14e1d"/>
    <p:sldId xmlns:r="http://schemas.openxmlformats.org/officeDocument/2006/relationships" id="261" r:id="R484cb67391244a6d"/>
    <p:sldId xmlns:r="http://schemas.openxmlformats.org/officeDocument/2006/relationships" id="262" r:id="R01e99e3e2dc8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78cf3c480487d" /><Relationship Type="http://schemas.openxmlformats.org/officeDocument/2006/relationships/slide" Target="/ppt/slides/slide1.xml" Id="R467f3ce5d05e454a" /><Relationship Type="http://schemas.openxmlformats.org/officeDocument/2006/relationships/slide" Target="/ppt/slides/slide2.xml" Id="R034f9dd8c6a84ffa" /><Relationship Type="http://schemas.openxmlformats.org/officeDocument/2006/relationships/slide" Target="/ppt/slides/slide3.xml" Id="R5712d3a8c7f948a1" /><Relationship Type="http://schemas.openxmlformats.org/officeDocument/2006/relationships/slide" Target="/ppt/slides/slide4.xml" Id="R3e03eedc066a4a8e" /><Relationship Type="http://schemas.openxmlformats.org/officeDocument/2006/relationships/slide" Target="/ppt/slides/slide5.xml" Id="R1f28396a89c14e1d" /><Relationship Type="http://schemas.openxmlformats.org/officeDocument/2006/relationships/slide" Target="/ppt/slides/slide6.xml" Id="R484cb67391244a6d" /><Relationship Type="http://schemas.openxmlformats.org/officeDocument/2006/relationships/slide" Target="/ppt/slides/slide7.xml" Id="R01e99e3e2dc8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fd7d0a1fe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2bd1d93f4709" /><Relationship Type="http://schemas.openxmlformats.org/officeDocument/2006/relationships/theme" Target="/ppt/slideMasters/theme/theme1.xml" Id="R02c114f50634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52bd1d93f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b34a4f2d6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8d44c38b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519b57a3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3e590b1b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1689e2a3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30c00e3af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e6d99b77b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