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85fca89b593494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3a60031638f4635"/>
  </p:sldMasterIdLst>
  <p:sldIdLst>
    <p:sldId xmlns:r="http://schemas.openxmlformats.org/officeDocument/2006/relationships" id="256" r:id="R9840fc9193bd4411"/>
    <p:sldId xmlns:r="http://schemas.openxmlformats.org/officeDocument/2006/relationships" id="257" r:id="Rf223e31d841d413d"/>
    <p:sldId xmlns:r="http://schemas.openxmlformats.org/officeDocument/2006/relationships" id="258" r:id="Rf1a62b6adc2949e1"/>
    <p:sldId xmlns:r="http://schemas.openxmlformats.org/officeDocument/2006/relationships" id="259" r:id="Rfa94cd6112744c1e"/>
    <p:sldId xmlns:r="http://schemas.openxmlformats.org/officeDocument/2006/relationships" id="260" r:id="Rfe7ac12e95604d4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a60031638f4635" /><Relationship Type="http://schemas.openxmlformats.org/officeDocument/2006/relationships/slide" Target="/ppt/slides/slide1.xml" Id="R9840fc9193bd4411" /><Relationship Type="http://schemas.openxmlformats.org/officeDocument/2006/relationships/slide" Target="/ppt/slides/slide2.xml" Id="Rf223e31d841d413d" /><Relationship Type="http://schemas.openxmlformats.org/officeDocument/2006/relationships/slide" Target="/ppt/slides/slide3.xml" Id="Rf1a62b6adc2949e1" /><Relationship Type="http://schemas.openxmlformats.org/officeDocument/2006/relationships/slide" Target="/ppt/slides/slide4.xml" Id="Rfa94cd6112744c1e" /><Relationship Type="http://schemas.openxmlformats.org/officeDocument/2006/relationships/slide" Target="/ppt/slides/slide5.xml" Id="Rfe7ac12e95604d4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ea713db2a8415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5aadd5313e4bf7" /><Relationship Type="http://schemas.openxmlformats.org/officeDocument/2006/relationships/theme" Target="/ppt/slideMasters/theme/theme1.xml" Id="R056f5c86450b47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d5aadd5313e4b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b539d9c24f44f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5b2e08a0e249c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efba4c2635478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76149ebbef436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5dee2c3a714b7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VARDØHUS FESTNINGS VENNER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VARDØHUS FESTNINGS VENNER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VARDØHUS FESTNINGS VENNER ble etablert [år] og holder til i Vardø.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VARDØHUS FESTNINGS VENNER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VARDØHUS FESTNINGS VENNER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VARDØHUS FESTNINGS VENNER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9951 Vardø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981 441 028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VARDØHUS FESTNINGS VENNER</a:t>
            </a:r>
          </a:p>
        </p:txBody>
      </p:sp>
    </p:spTree>
  </p:cSld>
  <p:clrMapOvr>
    <a:masterClrMapping xmlns:a="http://schemas.openxmlformats.org/drawingml/2006/main"/>
  </p:clrMapOvr>
</p:sld>
</file>