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945d791e8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5fa4865bb446c"/>
  </p:sldMasterIdLst>
  <p:sldIdLst>
    <p:sldId xmlns:r="http://schemas.openxmlformats.org/officeDocument/2006/relationships" id="256" r:id="R362771968037425f"/>
    <p:sldId xmlns:r="http://schemas.openxmlformats.org/officeDocument/2006/relationships" id="257" r:id="R37e6d2cded7f486c"/>
    <p:sldId xmlns:r="http://schemas.openxmlformats.org/officeDocument/2006/relationships" id="258" r:id="R82f1a2c65fef4b9c"/>
    <p:sldId xmlns:r="http://schemas.openxmlformats.org/officeDocument/2006/relationships" id="259" r:id="R960642c0a2c84c86"/>
    <p:sldId xmlns:r="http://schemas.openxmlformats.org/officeDocument/2006/relationships" id="260" r:id="R87bc4c22514347bf"/>
    <p:sldId xmlns:r="http://schemas.openxmlformats.org/officeDocument/2006/relationships" id="261" r:id="Ra8b8c8d1c4bd4db1"/>
    <p:sldId xmlns:r="http://schemas.openxmlformats.org/officeDocument/2006/relationships" id="262" r:id="Rcefb40ce34f741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5fa4865bb446c" /><Relationship Type="http://schemas.openxmlformats.org/officeDocument/2006/relationships/slide" Target="/ppt/slides/slide1.xml" Id="R362771968037425f" /><Relationship Type="http://schemas.openxmlformats.org/officeDocument/2006/relationships/slide" Target="/ppt/slides/slide2.xml" Id="R37e6d2cded7f486c" /><Relationship Type="http://schemas.openxmlformats.org/officeDocument/2006/relationships/slide" Target="/ppt/slides/slide3.xml" Id="R82f1a2c65fef4b9c" /><Relationship Type="http://schemas.openxmlformats.org/officeDocument/2006/relationships/slide" Target="/ppt/slides/slide4.xml" Id="R960642c0a2c84c86" /><Relationship Type="http://schemas.openxmlformats.org/officeDocument/2006/relationships/slide" Target="/ppt/slides/slide5.xml" Id="R87bc4c22514347bf" /><Relationship Type="http://schemas.openxmlformats.org/officeDocument/2006/relationships/slide" Target="/ppt/slides/slide6.xml" Id="Ra8b8c8d1c4bd4db1" /><Relationship Type="http://schemas.openxmlformats.org/officeDocument/2006/relationships/slide" Target="/ppt/slides/slide7.xml" Id="Rcefb40ce34f741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5c93a92f9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64c6cf9eb43c4" /><Relationship Type="http://schemas.openxmlformats.org/officeDocument/2006/relationships/theme" Target="/ppt/slideMasters/theme/theme1.xml" Id="Rda06681bae5146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964c6cf9eb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fc55ab48842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4818535bf44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3a9f7d6ce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2e744afcf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809bcc113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3ccc1e74740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f1929392742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BABORD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BABORD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17 501 892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127 965 136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131 997 715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Ishusveien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3962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69 18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joerpett@online.no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981 407 172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BABORD AS</a:t>
            </a:r>
          </a:p>
        </p:txBody>
      </p:sp>
    </p:spTree>
  </p:cSld>
  <p:clrMapOvr>
    <a:masterClrMapping xmlns:a="http://schemas.openxmlformats.org/drawingml/2006/main"/>
  </p:clrMapOvr>
</p:sld>
</file>