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d31f8cc0a96483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dcecf022f92424d"/>
  </p:sldMasterIdLst>
  <p:sldIdLst>
    <p:sldId xmlns:r="http://schemas.openxmlformats.org/officeDocument/2006/relationships" id="256" r:id="Rbca400d272024537"/>
    <p:sldId xmlns:r="http://schemas.openxmlformats.org/officeDocument/2006/relationships" id="257" r:id="R35ea1115867b4f6b"/>
    <p:sldId xmlns:r="http://schemas.openxmlformats.org/officeDocument/2006/relationships" id="258" r:id="Rbb1c5a76b8e14ece"/>
    <p:sldId xmlns:r="http://schemas.openxmlformats.org/officeDocument/2006/relationships" id="259" r:id="Rdecdfc5225ce4c4e"/>
    <p:sldId xmlns:r="http://schemas.openxmlformats.org/officeDocument/2006/relationships" id="260" r:id="Re3164e6bc9514e87"/>
    <p:sldId xmlns:r="http://schemas.openxmlformats.org/officeDocument/2006/relationships" id="261" r:id="Rcad0f6efa9ed40af"/>
    <p:sldId xmlns:r="http://schemas.openxmlformats.org/officeDocument/2006/relationships" id="262" r:id="Re261aa15578f4e4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dcecf022f92424d" /><Relationship Type="http://schemas.openxmlformats.org/officeDocument/2006/relationships/slide" Target="/ppt/slides/slide1.xml" Id="Rbca400d272024537" /><Relationship Type="http://schemas.openxmlformats.org/officeDocument/2006/relationships/slide" Target="/ppt/slides/slide2.xml" Id="R35ea1115867b4f6b" /><Relationship Type="http://schemas.openxmlformats.org/officeDocument/2006/relationships/slide" Target="/ppt/slides/slide3.xml" Id="Rbb1c5a76b8e14ece" /><Relationship Type="http://schemas.openxmlformats.org/officeDocument/2006/relationships/slide" Target="/ppt/slides/slide4.xml" Id="Rdecdfc5225ce4c4e" /><Relationship Type="http://schemas.openxmlformats.org/officeDocument/2006/relationships/slide" Target="/ppt/slides/slide5.xml" Id="Re3164e6bc9514e87" /><Relationship Type="http://schemas.openxmlformats.org/officeDocument/2006/relationships/slide" Target="/ppt/slides/slide6.xml" Id="Rcad0f6efa9ed40af" /><Relationship Type="http://schemas.openxmlformats.org/officeDocument/2006/relationships/slide" Target="/ppt/slides/slide7.xml" Id="Re261aa15578f4e4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e6133ddb2c649e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fa54f4a2c64fe8" /><Relationship Type="http://schemas.openxmlformats.org/officeDocument/2006/relationships/theme" Target="/ppt/slideMasters/theme/theme1.xml" Id="R296315dfcd78419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4fa54f4a2c64fe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9d5ca5f0db471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1db15b32034ae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922a9928b0492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649947ce5a441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64426ca4ad42c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a5c8ea8e2e464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c69e9e963a4f1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ELITHO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ELITHO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ELITHO HOLDING AS ble etablert [år] og holder til i Kristiansand 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ELITHO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ELITHO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ELITHO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5 063 800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3 213 127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5 772 207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18 414 835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31 277 962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ELITHO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OLE KRISTIAN FRIVOLD INVEST AS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THOMAS FRIVOLD INVEST AS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ELITHO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Vardåsveien 71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4637 Kristiansand 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38 04 33 46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981 407 075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ELITHO HOLDING AS</a:t>
            </a:r>
          </a:p>
        </p:txBody>
      </p:sp>
    </p:spTree>
  </p:cSld>
  <p:clrMapOvr>
    <a:masterClrMapping xmlns:a="http://schemas.openxmlformats.org/drawingml/2006/main"/>
  </p:clrMapOvr>
</p:sld>
</file>